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33"/>
  </p:notesMasterIdLst>
  <p:sldIdLst>
    <p:sldId id="471" r:id="rId2"/>
    <p:sldId id="488" r:id="rId3"/>
    <p:sldId id="490" r:id="rId4"/>
    <p:sldId id="489" r:id="rId5"/>
    <p:sldId id="492" r:id="rId6"/>
    <p:sldId id="497" r:id="rId7"/>
    <p:sldId id="494" r:id="rId8"/>
    <p:sldId id="493" r:id="rId9"/>
    <p:sldId id="477" r:id="rId10"/>
    <p:sldId id="462" r:id="rId11"/>
    <p:sldId id="468" r:id="rId12"/>
    <p:sldId id="501" r:id="rId13"/>
    <p:sldId id="502" r:id="rId14"/>
    <p:sldId id="503" r:id="rId15"/>
    <p:sldId id="504" r:id="rId16"/>
    <p:sldId id="466" r:id="rId17"/>
    <p:sldId id="500" r:id="rId18"/>
    <p:sldId id="482" r:id="rId19"/>
    <p:sldId id="458" r:id="rId20"/>
    <p:sldId id="509" r:id="rId21"/>
    <p:sldId id="512" r:id="rId22"/>
    <p:sldId id="513" r:id="rId23"/>
    <p:sldId id="514" r:id="rId24"/>
    <p:sldId id="515" r:id="rId25"/>
    <p:sldId id="520" r:id="rId26"/>
    <p:sldId id="521" r:id="rId27"/>
    <p:sldId id="522" r:id="rId28"/>
    <p:sldId id="523" r:id="rId29"/>
    <p:sldId id="524" r:id="rId30"/>
    <p:sldId id="525" r:id="rId31"/>
    <p:sldId id="527" r:id="rId32"/>
  </p:sldIdLst>
  <p:sldSz cx="9144000" cy="5145088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1" autoAdjust="0"/>
    <p:restoredTop sz="94660"/>
  </p:normalViewPr>
  <p:slideViewPr>
    <p:cSldViewPr snapToGrid="0">
      <p:cViewPr>
        <p:scale>
          <a:sx n="109" d="100"/>
          <a:sy n="109" d="100"/>
        </p:scale>
        <p:origin x="-96" y="-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3F07D-F64B-476D-B3EA-FFD0E44C9DB1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F00E3-84AE-4C74-9370-0C5407C967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19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12DA0-E78C-4199-8837-248ABF5A4FC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980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471C6-AD5F-4A48-85CD-A0853D0DC89C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426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471C6-AD5F-4A48-85CD-A0853D0DC89C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426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471C6-AD5F-4A48-85CD-A0853D0DC89C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426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00E3-84AE-4C74-9370-0C5407C9671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009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  <a:pPr/>
              <a:t>19</a:t>
            </a:fld>
            <a:endParaRPr lang="en-US" sz="120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432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E234-263E-4B8B-B6D7-C1498C61914B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20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4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08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0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E234-263E-4B8B-B6D7-C1498C61914B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995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06205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E234-263E-4B8B-B6D7-C1498C61914B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9958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27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67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3972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12DA0-E78C-4199-8837-248ABF5A4FC4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93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06205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00E3-84AE-4C74-9370-0C5407C9671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514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00E3-84AE-4C74-9370-0C5407C9671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620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00E3-84AE-4C74-9370-0C5407C9671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498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471C6-AD5F-4A48-85CD-A0853D0DC89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426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471C6-AD5F-4A48-85CD-A0853D0DC89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426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471C6-AD5F-4A48-85CD-A0853D0DC89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42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7026-63EA-4E95-95C8-913B599A53F8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1586-A5D1-45E3-A381-D13370D402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465555"/>
      </p:ext>
    </p:extLst>
  </p:cSld>
  <p:clrMapOvr>
    <a:masterClrMapping/>
  </p:clrMapOvr>
  <p:transition spd="slow" advClick="0" advTm="3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8F817FC-9C38-4683-850A-C705946EA8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62" y="2385"/>
            <a:ext cx="9144019" cy="514459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9C1A6F25-AFBB-43CC-84A6-A32AB3AFF50C}"/>
              </a:ext>
            </a:extLst>
          </p:cNvPr>
          <p:cNvSpPr/>
          <p:nvPr userDrawn="1"/>
        </p:nvSpPr>
        <p:spPr>
          <a:xfrm>
            <a:off x="0" y="360608"/>
            <a:ext cx="9144000" cy="4623516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79D7-302D-492A-8039-2E5833E2F0C3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3D64-B169-48F4-8638-4EBEC083FE0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文本框 37"/>
          <p:cNvSpPr txBox="1"/>
          <p:nvPr userDrawn="1"/>
        </p:nvSpPr>
        <p:spPr>
          <a:xfrm>
            <a:off x="1069599" y="10560"/>
            <a:ext cx="1118081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>
              <a:buFontTx/>
              <a:buNone/>
            </a:pPr>
            <a:r>
              <a:rPr lang="zh-CN" altLang="en-US" sz="18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工作体会</a:t>
            </a:r>
          </a:p>
        </p:txBody>
      </p:sp>
      <p:sp>
        <p:nvSpPr>
          <p:cNvPr id="6" name="椭圆 5">
            <a:extLst>
              <a:ext uri="{FF2B5EF4-FFF2-40B4-BE49-F238E27FC236}">
                <a16:creationId xmlns="" xmlns:a16="http://schemas.microsoft.com/office/drawing/2014/main" id="{2856A93C-97EE-428B-8785-0B156EB424AA}"/>
              </a:ext>
            </a:extLst>
          </p:cNvPr>
          <p:cNvSpPr/>
          <p:nvPr userDrawn="1"/>
        </p:nvSpPr>
        <p:spPr>
          <a:xfrm>
            <a:off x="628650" y="10560"/>
            <a:ext cx="374375" cy="3743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194553"/>
      </p:ext>
    </p:extLst>
  </p:cSld>
  <p:clrMapOvr>
    <a:masterClrMapping/>
  </p:clrMapOvr>
  <p:transition spd="slow" advClick="0" advTm="3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0C69B46B-109B-4226-9040-9294DBC07A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62" y="2385"/>
            <a:ext cx="9144019" cy="514459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2D0CE19C-3331-44C0-A9BB-B07BAECFFC15}"/>
              </a:ext>
            </a:extLst>
          </p:cNvPr>
          <p:cNvSpPr/>
          <p:nvPr userDrawn="1"/>
        </p:nvSpPr>
        <p:spPr>
          <a:xfrm>
            <a:off x="0" y="360608"/>
            <a:ext cx="9144000" cy="4623516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79D7-302D-492A-8039-2E5833E2F0C3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3D64-B169-48F4-8638-4EBEC083FE0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文本框 37"/>
          <p:cNvSpPr txBox="1"/>
          <p:nvPr userDrawn="1"/>
        </p:nvSpPr>
        <p:spPr>
          <a:xfrm>
            <a:off x="1040806" y="10560"/>
            <a:ext cx="1810578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>
              <a:buFontTx/>
              <a:buNone/>
            </a:pPr>
            <a:r>
              <a:rPr lang="zh-CN" altLang="en-US" sz="18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工作规划和展望</a:t>
            </a:r>
          </a:p>
        </p:txBody>
      </p:sp>
      <p:sp>
        <p:nvSpPr>
          <p:cNvPr id="6" name="椭圆 5">
            <a:extLst>
              <a:ext uri="{FF2B5EF4-FFF2-40B4-BE49-F238E27FC236}">
                <a16:creationId xmlns="" xmlns:a16="http://schemas.microsoft.com/office/drawing/2014/main" id="{933C31F1-0C0A-45FC-B50E-6E4214B9854F}"/>
              </a:ext>
            </a:extLst>
          </p:cNvPr>
          <p:cNvSpPr/>
          <p:nvPr userDrawn="1"/>
        </p:nvSpPr>
        <p:spPr>
          <a:xfrm>
            <a:off x="628650" y="10560"/>
            <a:ext cx="374375" cy="3743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299788"/>
      </p:ext>
    </p:extLst>
  </p:cSld>
  <p:clrMapOvr>
    <a:masterClrMapping/>
  </p:clrMapOvr>
  <p:transition spd="slow" advClick="0" advTm="3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7026-63EA-4E95-95C8-913B599A53F8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1586-A5D1-45E3-A381-D13370D402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381738"/>
      </p:ext>
    </p:extLst>
  </p:cSld>
  <p:clrMapOvr>
    <a:masterClrMapping/>
  </p:clrMapOvr>
  <p:transition spd="slow" advClick="0" advTm="3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7026-63EA-4E95-95C8-913B599A53F8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1586-A5D1-45E3-A381-D13370D402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673272"/>
      </p:ext>
    </p:extLst>
  </p:cSld>
  <p:clrMapOvr>
    <a:masterClrMapping/>
  </p:clrMapOvr>
  <p:transition spd="slow" advClick="0" advTm="3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7026-63EA-4E95-95C8-913B599A53F8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1586-A5D1-45E3-A381-D13370D402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058077"/>
      </p:ext>
    </p:extLst>
  </p:cSld>
  <p:clrMapOvr>
    <a:masterClrMapping/>
  </p:clrMapOvr>
  <p:transition spd="slow" advClick="0" advTm="300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7026-63EA-4E95-95C8-913B599A53F8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1586-A5D1-45E3-A381-D13370D402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159830"/>
      </p:ext>
    </p:extLst>
  </p:cSld>
  <p:clrMapOvr>
    <a:masterClrMapping/>
  </p:clrMapOvr>
  <p:transition spd="slow" advClick="0" advTm="300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993095"/>
      </p:ext>
    </p:extLst>
  </p:cSld>
  <p:clrMapOvr>
    <a:masterClrMapping/>
  </p:clrMapOvr>
  <p:transition spd="slow" advClick="0" advTm="300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021971"/>
      </p:ext>
    </p:extLst>
  </p:cSld>
  <p:clrMapOvr>
    <a:masterClrMapping/>
  </p:clrMapOvr>
  <p:transition spd="slow" advClick="0" advTm="300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4648200" y="1962759"/>
            <a:ext cx="3924301" cy="2326405"/>
          </a:xfrm>
          <a:prstGeom prst="roundRect">
            <a:avLst>
              <a:gd name="adj" fmla="val 0"/>
            </a:avLst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1725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1219200" y="2348639"/>
            <a:ext cx="2971800" cy="833694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FontTx/>
              <a:buNone/>
              <a:defRPr sz="1000">
                <a:solidFill>
                  <a:srgbClr val="7F7F7F"/>
                </a:solidFill>
              </a:defRPr>
            </a:lvl1pPr>
            <a:lvl2pPr marL="457142" indent="0">
              <a:buFontTx/>
              <a:buNone/>
              <a:defRPr/>
            </a:lvl2pPr>
            <a:lvl3pPr marL="914286" indent="0">
              <a:buFontTx/>
              <a:buNone/>
              <a:defRPr/>
            </a:lvl3pPr>
            <a:lvl4pPr marL="1371428" indent="0">
              <a:buFontTx/>
              <a:buNone/>
              <a:defRPr/>
            </a:lvl4pPr>
            <a:lvl5pPr marL="1828571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457201" y="1254514"/>
            <a:ext cx="8229600" cy="479573"/>
          </a:xfrm>
        </p:spPr>
        <p:txBody>
          <a:bodyPr>
            <a:noAutofit/>
          </a:bodyPr>
          <a:lstStyle>
            <a:lvl1pPr marL="0" indent="0" algn="ctr">
              <a:lnSpc>
                <a:spcPts val="1499"/>
              </a:lnSpc>
              <a:buNone/>
              <a:defRPr sz="1050">
                <a:solidFill>
                  <a:srgbClr val="595959"/>
                </a:solidFill>
              </a:defRPr>
            </a:lvl1pPr>
            <a:lvl2pPr marL="457142" indent="0" algn="ctr">
              <a:buNone/>
              <a:defRPr sz="1100"/>
            </a:lvl2pPr>
            <a:lvl3pPr marL="914286" indent="0" algn="ctr">
              <a:buNone/>
              <a:defRPr sz="1100"/>
            </a:lvl3pPr>
            <a:lvl4pPr marL="1371428" indent="0" algn="ctr">
              <a:buNone/>
              <a:defRPr sz="1100"/>
            </a:lvl4pPr>
            <a:lvl5pPr marL="1828571" indent="0" algn="ctr">
              <a:buNone/>
              <a:defRPr sz="1100"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1219200" y="2119966"/>
            <a:ext cx="1828801" cy="35729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99" b="0" i="0">
                <a:solidFill>
                  <a:srgbClr val="1399EE"/>
                </a:solidFill>
                <a:latin typeface="Glegoo"/>
                <a:ea typeface="Calibri" panose="020F0502020204030204"/>
                <a:cs typeface="Glegoo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1219200" y="3411003"/>
            <a:ext cx="2971800" cy="833694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FontTx/>
              <a:buNone/>
              <a:defRPr sz="1000">
                <a:solidFill>
                  <a:srgbClr val="7F7F7F"/>
                </a:solidFill>
              </a:defRPr>
            </a:lvl1pPr>
            <a:lvl2pPr marL="457142" indent="0">
              <a:buFontTx/>
              <a:buNone/>
              <a:defRPr/>
            </a:lvl2pPr>
            <a:lvl3pPr marL="914286" indent="0">
              <a:buFontTx/>
              <a:buNone/>
              <a:defRPr/>
            </a:lvl3pPr>
            <a:lvl4pPr marL="1371428" indent="0">
              <a:buFontTx/>
              <a:buNone/>
              <a:defRPr/>
            </a:lvl4pPr>
            <a:lvl5pPr marL="1828571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1219200" y="3182332"/>
            <a:ext cx="1828801" cy="35729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99" b="0" i="0">
                <a:solidFill>
                  <a:srgbClr val="1399EE"/>
                </a:solidFill>
                <a:latin typeface="Glegoo"/>
                <a:ea typeface="Calibri" panose="020F0502020204030204"/>
                <a:cs typeface="Glegoo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1" y="285839"/>
            <a:ext cx="8229600" cy="85751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2" y="876571"/>
            <a:ext cx="5029199" cy="3239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99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142" indent="0">
              <a:buFontTx/>
              <a:buNone/>
              <a:defRPr sz="1050">
                <a:latin typeface="Mission Gothic Regular" pitchFamily="50" charset="0"/>
              </a:defRPr>
            </a:lvl2pPr>
            <a:lvl3pPr marL="914286" indent="0">
              <a:buFontTx/>
              <a:buNone/>
              <a:defRPr sz="1050">
                <a:latin typeface="Mission Gothic Regular" pitchFamily="50" charset="0"/>
              </a:defRPr>
            </a:lvl3pPr>
            <a:lvl4pPr marL="1371428" indent="0">
              <a:buFontTx/>
              <a:buNone/>
              <a:defRPr sz="1050">
                <a:latin typeface="Mission Gothic Regular" pitchFamily="50" charset="0"/>
              </a:defRPr>
            </a:lvl4pPr>
            <a:lvl5pPr marL="1828571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70367"/>
            <a:ext cx="381000" cy="274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456678"/>
      </p:ext>
    </p:extLst>
  </p:cSld>
  <p:clrMapOvr>
    <a:masterClrMapping/>
  </p:clrMapOvr>
  <p:transition spd="slow" advClick="0" advTm="3000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Pag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5088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029200" y="2038979"/>
            <a:ext cx="3505200" cy="99090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</a:defRPr>
            </a:lvl1pPr>
            <a:lvl2pPr marL="457142" indent="0">
              <a:buFontTx/>
              <a:buNone/>
              <a:defRPr sz="1100"/>
            </a:lvl2pPr>
            <a:lvl3pPr marL="914286" indent="0">
              <a:buFontTx/>
              <a:buNone/>
              <a:defRPr sz="1100"/>
            </a:lvl3pPr>
            <a:lvl4pPr marL="1371428" indent="0">
              <a:buFontTx/>
              <a:buNone/>
              <a:defRPr sz="1100"/>
            </a:lvl4pPr>
            <a:lvl5pPr marL="1828571" indent="0">
              <a:buFontTx/>
              <a:buNone/>
              <a:defRPr sz="1100"/>
            </a:lvl5pPr>
          </a:lstStyle>
          <a:p>
            <a:pPr lvl="0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6"/>
          </p:nvPr>
        </p:nvSpPr>
        <p:spPr>
          <a:xfrm>
            <a:off x="5791201" y="3182336"/>
            <a:ext cx="2438399" cy="30807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</a:defRPr>
            </a:lvl1pPr>
            <a:lvl2pPr marL="457142" indent="0">
              <a:buFontTx/>
              <a:buNone/>
              <a:defRPr/>
            </a:lvl2pPr>
            <a:lvl3pPr marL="914286" indent="0">
              <a:buFontTx/>
              <a:buNone/>
              <a:defRPr/>
            </a:lvl3pPr>
            <a:lvl4pPr marL="1371428" indent="0">
              <a:buFontTx/>
              <a:buNone/>
              <a:defRPr/>
            </a:lvl4pPr>
            <a:lvl5pPr marL="1828571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7"/>
          </p:nvPr>
        </p:nvSpPr>
        <p:spPr>
          <a:xfrm>
            <a:off x="5791201" y="3707977"/>
            <a:ext cx="2438399" cy="46526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</a:defRPr>
            </a:lvl1pPr>
            <a:lvl2pPr marL="457142" indent="0">
              <a:buFontTx/>
              <a:buNone/>
              <a:defRPr/>
            </a:lvl2pPr>
            <a:lvl3pPr marL="914286" indent="0">
              <a:buFontTx/>
              <a:buNone/>
              <a:defRPr/>
            </a:lvl3pPr>
            <a:lvl4pPr marL="1371428" indent="0">
              <a:buFontTx/>
              <a:buNone/>
              <a:defRPr/>
            </a:lvl4pPr>
            <a:lvl5pPr marL="1828571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029200" y="1810312"/>
            <a:ext cx="3505200" cy="35729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99" b="0" i="0">
                <a:solidFill>
                  <a:srgbClr val="1399EE"/>
                </a:solidFill>
                <a:latin typeface="Glegoo"/>
                <a:ea typeface="Calibri" panose="020F0502020204030204"/>
                <a:cs typeface="Glegoo"/>
              </a:defRPr>
            </a:lvl1pPr>
            <a:lvl2pPr marL="457142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286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428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571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05401" y="666956"/>
            <a:ext cx="3581400" cy="85751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105401" y="1257688"/>
            <a:ext cx="2188633" cy="3239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99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142" indent="0">
              <a:buFontTx/>
              <a:buNone/>
              <a:defRPr sz="1050">
                <a:latin typeface="Mission Gothic Regular" pitchFamily="50" charset="0"/>
              </a:defRPr>
            </a:lvl2pPr>
            <a:lvl3pPr marL="914286" indent="0">
              <a:buFontTx/>
              <a:buNone/>
              <a:defRPr sz="1050">
                <a:latin typeface="Mission Gothic Regular" pitchFamily="50" charset="0"/>
              </a:defRPr>
            </a:lvl3pPr>
            <a:lvl4pPr marL="1371428" indent="0">
              <a:buFontTx/>
              <a:buNone/>
              <a:defRPr sz="1050">
                <a:latin typeface="Mission Gothic Regular" pitchFamily="50" charset="0"/>
              </a:defRPr>
            </a:lvl4pPr>
            <a:lvl5pPr marL="1828571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62757"/>
      </p:ext>
    </p:extLst>
  </p:cSld>
  <p:clrMapOvr>
    <a:masterClrMapping/>
  </p:clrMapOvr>
  <p:transition spd="slow" advClick="0" advTm="3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7026-63EA-4E95-95C8-913B599A53F8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1586-A5D1-45E3-A381-D13370D402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409652"/>
      </p:ext>
    </p:extLst>
  </p:cSld>
  <p:clrMapOvr>
    <a:masterClrMapping/>
  </p:clrMapOvr>
  <p:transition spd="slow" advClick="0" advTm="3000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724390"/>
      </p:ext>
    </p:extLst>
  </p:cSld>
  <p:clrMapOvr>
    <a:masterClrMapping/>
  </p:clrMapOvr>
  <p:transition spd="slow" advClick="0" advTm="3000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"/>
            <a:ext cx="9144000" cy="514508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4000"/>
                </a:schemeClr>
              </a:gs>
              <a:gs pos="56000">
                <a:srgbClr val="FCFDFA">
                  <a:alpha val="88000"/>
                </a:srgbClr>
              </a:gs>
              <a:gs pos="100000">
                <a:schemeClr val="bg1">
                  <a:alpha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969814692"/>
      </p:ext>
    </p:extLst>
  </p:cSld>
  <p:clrMapOvr>
    <a:masterClrMapping/>
  </p:clrMapOvr>
  <p:transition spd="slow" advClick="0" advTm="300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28082"/>
      </p:ext>
    </p:extLst>
  </p:cSld>
  <p:clrMapOvr>
    <a:masterClrMapping/>
  </p:clrMapOvr>
  <p:transition spd="slow" advClick="0" advTm="3000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7361"/>
            <a:ext cx="9144000" cy="5162449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472828044"/>
      </p:ext>
    </p:extLst>
  </p:cSld>
  <p:clrMapOvr>
    <a:masterClrMapping/>
  </p:clrMapOvr>
  <p:transition spd="slow" advClick="0" advTm="300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914112"/>
      </p:ext>
    </p:extLst>
  </p:cSld>
  <p:clrMapOvr>
    <a:masterClrMapping/>
  </p:clrMapOvr>
  <p:transition spd="slow" advClick="0" advTm="3000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273050" y="512920"/>
            <a:ext cx="6489700" cy="524037"/>
          </a:xfrm>
          <a:prstGeom prst="rect">
            <a:avLst/>
          </a:prstGeom>
        </p:spPr>
        <p:txBody>
          <a:bodyPr lIns="68580" tIns="34290" rIns="68580" bIns="34290"/>
          <a:lstStyle>
            <a:lvl1pPr algn="l"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7"/>
          <p:cNvSpPr>
            <a:spLocks noGrp="1"/>
          </p:cNvSpPr>
          <p:nvPr>
            <p:ph type="body" sz="quarter" idx="25"/>
          </p:nvPr>
        </p:nvSpPr>
        <p:spPr>
          <a:xfrm>
            <a:off x="273050" y="940384"/>
            <a:ext cx="6489700" cy="285887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972940"/>
      </p:ext>
    </p:extLst>
  </p:cSld>
  <p:clrMapOvr>
    <a:masterClrMapping/>
  </p:clrMapOvr>
  <p:transition spd="slow" advClick="0" advTm="3000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>
            <a:extLst>
              <a:ext uri="{FF2B5EF4-FFF2-40B4-BE49-F238E27FC236}">
                <a16:creationId xmlns="" xmlns:a16="http://schemas.microsoft.com/office/drawing/2014/main" id="{1ABD6C95-1F10-4D01-91D3-BF5008DD33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3330" y="1472928"/>
            <a:ext cx="3379272" cy="1763860"/>
          </a:xfrm>
          <a:custGeom>
            <a:avLst/>
            <a:gdLst>
              <a:gd name="connsiteX0" fmla="*/ 0 w 4505696"/>
              <a:gd name="connsiteY0" fmla="*/ 0 h 2351088"/>
              <a:gd name="connsiteX1" fmla="*/ 4505696 w 4505696"/>
              <a:gd name="connsiteY1" fmla="*/ 0 h 2351088"/>
              <a:gd name="connsiteX2" fmla="*/ 4505696 w 4505696"/>
              <a:gd name="connsiteY2" fmla="*/ 2351088 h 2351088"/>
              <a:gd name="connsiteX3" fmla="*/ 0 w 4505696"/>
              <a:gd name="connsiteY3" fmla="*/ 2351088 h 235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5696" h="2351088">
                <a:moveTo>
                  <a:pt x="0" y="0"/>
                </a:moveTo>
                <a:lnTo>
                  <a:pt x="4505696" y="0"/>
                </a:lnTo>
                <a:lnTo>
                  <a:pt x="4505696" y="2351088"/>
                </a:lnTo>
                <a:lnTo>
                  <a:pt x="0" y="23510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937952"/>
      </p:ext>
    </p:extLst>
  </p:cSld>
  <p:clrMapOvr>
    <a:masterClrMapping/>
  </p:clrMapOvr>
  <p:transition spd="slow" advClick="0" advTm="3000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bg>
      <p:bgPr>
        <a:pattFill prst="shingle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12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635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356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7026-63EA-4E95-95C8-913B599A53F8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1586-A5D1-45E3-A381-D13370D402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320051"/>
      </p:ext>
    </p:extLst>
  </p:cSld>
  <p:clrMapOvr>
    <a:masterClrMapping/>
  </p:clrMapOvr>
  <p:transition spd="slow" advClick="0" advTm="3000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bg>
      <p:bgPr>
        <a:pattFill prst="shingle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6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7026-63EA-4E95-95C8-913B599A53F8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1586-A5D1-45E3-A381-D13370D402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674547"/>
      </p:ext>
    </p:extLst>
  </p:cSld>
  <p:clrMapOvr>
    <a:masterClrMapping/>
  </p:clrMapOvr>
  <p:transition spd="slow" advClick="0" advTm="3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7026-63EA-4E95-95C8-913B599A53F8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1586-A5D1-45E3-A381-D13370D402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107430"/>
      </p:ext>
    </p:extLst>
  </p:cSld>
  <p:clrMapOvr>
    <a:masterClrMapping/>
  </p:clrMapOvr>
  <p:transition spd="slow" advClick="0" advTm="3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7026-63EA-4E95-95C8-913B599A53F8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1586-A5D1-45E3-A381-D13370D402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707922"/>
      </p:ext>
    </p:extLst>
  </p:cSld>
  <p:clrMapOvr>
    <a:masterClrMapping/>
  </p:clrMapOvr>
  <p:transition spd="slow" advClick="0" advTm="3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7026-63EA-4E95-95C8-913B599A53F8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1586-A5D1-45E3-A381-D13370D402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312266"/>
      </p:ext>
    </p:extLst>
  </p:cSld>
  <p:clrMapOvr>
    <a:masterClrMapping/>
  </p:clrMapOvr>
  <p:transition spd="slow" advClick="0" advTm="3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7E06D6F-D8B5-40B4-B858-1CB3D7646F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62" y="2385"/>
            <a:ext cx="9144019" cy="514459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E4856BFE-D3FC-4EFA-ACBB-6949569586BC}"/>
              </a:ext>
            </a:extLst>
          </p:cNvPr>
          <p:cNvSpPr/>
          <p:nvPr userDrawn="1"/>
        </p:nvSpPr>
        <p:spPr>
          <a:xfrm>
            <a:off x="0" y="360608"/>
            <a:ext cx="9144000" cy="4623516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79D7-302D-492A-8039-2E5833E2F0C3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3D64-B169-48F4-8638-4EBEC083FE0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文本框 37"/>
          <p:cNvSpPr txBox="1"/>
          <p:nvPr userDrawn="1"/>
        </p:nvSpPr>
        <p:spPr>
          <a:xfrm>
            <a:off x="959782" y="2822"/>
            <a:ext cx="1118081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>
              <a:buFontTx/>
              <a:buNone/>
            </a:pPr>
            <a:r>
              <a:rPr lang="zh-CN" altLang="en-US" sz="18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工作回顾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="" xmlns:a16="http://schemas.microsoft.com/office/drawing/2014/main" id="{CA60B3EB-5B48-4300-B079-DA4C9D36AE0E}"/>
              </a:ext>
            </a:extLst>
          </p:cNvPr>
          <p:cNvSpPr/>
          <p:nvPr userDrawn="1"/>
        </p:nvSpPr>
        <p:spPr>
          <a:xfrm>
            <a:off x="538497" y="2822"/>
            <a:ext cx="374375" cy="3743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5416"/>
      </p:ext>
    </p:extLst>
  </p:cSld>
  <p:clrMapOvr>
    <a:masterClrMapping/>
  </p:clrMapOvr>
  <p:transition spd="slow" advClick="0" advTm="3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102FEE6F-5110-4896-BB72-D3F0E4B4C6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62" y="2385"/>
            <a:ext cx="9144019" cy="514459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CAB73F46-AC0F-423D-A713-38A124202761}"/>
              </a:ext>
            </a:extLst>
          </p:cNvPr>
          <p:cNvSpPr/>
          <p:nvPr userDrawn="1"/>
        </p:nvSpPr>
        <p:spPr>
          <a:xfrm>
            <a:off x="0" y="360608"/>
            <a:ext cx="9144000" cy="4623516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79D7-302D-492A-8039-2E5833E2F0C3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3D64-B169-48F4-8638-4EBEC083FE0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文本框 37"/>
          <p:cNvSpPr txBox="1"/>
          <p:nvPr userDrawn="1"/>
        </p:nvSpPr>
        <p:spPr>
          <a:xfrm>
            <a:off x="906779" y="2385"/>
            <a:ext cx="1118081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>
              <a:buFontTx/>
              <a:buNone/>
            </a:pPr>
            <a:r>
              <a:rPr lang="zh-CN" altLang="en-US" sz="18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自我评价</a:t>
            </a:r>
          </a:p>
        </p:txBody>
      </p:sp>
      <p:sp>
        <p:nvSpPr>
          <p:cNvPr id="6" name="椭圆 5">
            <a:extLst>
              <a:ext uri="{FF2B5EF4-FFF2-40B4-BE49-F238E27FC236}">
                <a16:creationId xmlns="" xmlns:a16="http://schemas.microsoft.com/office/drawing/2014/main" id="{D885BA86-9C7F-4C80-A73D-092FAC52EA38}"/>
              </a:ext>
            </a:extLst>
          </p:cNvPr>
          <p:cNvSpPr/>
          <p:nvPr userDrawn="1"/>
        </p:nvSpPr>
        <p:spPr>
          <a:xfrm>
            <a:off x="512740" y="2385"/>
            <a:ext cx="374375" cy="3743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561556"/>
      </p:ext>
    </p:extLst>
  </p:cSld>
  <p:clrMapOvr>
    <a:masterClrMapping/>
  </p:clrMapOvr>
  <p:transition spd="slow" advClick="0" advTm="3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E7026-63EA-4E95-95C8-913B599A53F8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81586-A5D1-45E3-A381-D13370D402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42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83" r:id="rId8"/>
    <p:sldLayoutId id="2147483684" r:id="rId9"/>
    <p:sldLayoutId id="2147483685" r:id="rId10"/>
    <p:sldLayoutId id="2147483686" r:id="rId11"/>
    <p:sldLayoutId id="2147483678" r:id="rId12"/>
    <p:sldLayoutId id="2147483679" r:id="rId13"/>
    <p:sldLayoutId id="2147483680" r:id="rId14"/>
    <p:sldLayoutId id="2147483681" r:id="rId15"/>
    <p:sldLayoutId id="2147483661" r:id="rId16"/>
    <p:sldLayoutId id="2147483662" r:id="rId17"/>
    <p:sldLayoutId id="2147483668" r:id="rId18"/>
    <p:sldLayoutId id="2147483669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4" r:id="rId26"/>
    <p:sldLayoutId id="2147483695" r:id="rId27"/>
    <p:sldLayoutId id="2147483696" r:id="rId28"/>
    <p:sldLayoutId id="2147483697" r:id="rId29"/>
    <p:sldLayoutId id="2147483698" r:id="rId30"/>
  </p:sldLayoutIdLst>
  <p:transition spd="slow" advClick="0" advTm="3000">
    <p:randomBar dir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jpe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95012C27-A147-4548-88B3-C50073C6A69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2" y="2385"/>
            <a:ext cx="9144019" cy="514459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F1E2EBB7-BF84-4347-8FF9-408FE994B4ED}"/>
              </a:ext>
            </a:extLst>
          </p:cNvPr>
          <p:cNvSpPr/>
          <p:nvPr/>
        </p:nvSpPr>
        <p:spPr>
          <a:xfrm rot="21370075">
            <a:off x="1673103" y="1488432"/>
            <a:ext cx="5698996" cy="2554545"/>
          </a:xfrm>
          <a:prstGeom prst="rect">
            <a:avLst/>
          </a:prstGeom>
        </p:spPr>
        <p:txBody>
          <a:bodyPr wrap="none">
            <a:spAutoFit/>
            <a:scene3d>
              <a:camera prst="perspectiveFront"/>
              <a:lightRig rig="threePt" dir="t"/>
            </a:scene3d>
            <a:sp3d>
              <a:bevelT w="6350"/>
            </a:sp3d>
          </a:bodyPr>
          <a:lstStyle/>
          <a:p>
            <a:pPr algn="ctr">
              <a:defRPr/>
            </a:pPr>
            <a:r>
              <a:rPr lang="en-US" altLang="zh-CN" sz="8000" spc="300" dirty="0" err="1" smtClean="0"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Tiết</a:t>
            </a:r>
            <a:r>
              <a:rPr lang="en-US" altLang="zh-CN" sz="8000" spc="300" dirty="0" smtClean="0"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15, 16</a:t>
            </a:r>
          </a:p>
          <a:p>
            <a:pPr algn="ctr">
              <a:defRPr/>
            </a:pPr>
            <a:r>
              <a:rPr lang="en-US" altLang="zh-CN" sz="8000" spc="300" dirty="0" err="1" smtClean="0"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Từ</a:t>
            </a:r>
            <a:r>
              <a:rPr lang="en-US" altLang="zh-CN" sz="8000" spc="300" dirty="0" smtClean="0"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</a:t>
            </a:r>
            <a:r>
              <a:rPr lang="en-US" altLang="zh-CN" sz="8000" spc="300" dirty="0" err="1" smtClean="0"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Hán</a:t>
            </a:r>
            <a:r>
              <a:rPr lang="en-US" altLang="zh-CN" sz="8000" spc="300" dirty="0" smtClean="0"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</a:t>
            </a:r>
            <a:r>
              <a:rPr lang="en-US" altLang="zh-CN" sz="8000" spc="300" dirty="0" err="1" smtClean="0"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Việt</a:t>
            </a:r>
            <a:endParaRPr lang="zh-CN" altLang="en-US" sz="8000" spc="300" dirty="0">
              <a:solidFill>
                <a:schemeClr val="bg1">
                  <a:lumMod val="9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微软雅黑" pitchFamily="34" charset="-122"/>
              <a:cs typeface="Times New Roman" pitchFamily="18" charset="0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4712126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4"/>
          <p:cNvGrpSpPr/>
          <p:nvPr/>
        </p:nvGrpSpPr>
        <p:grpSpPr>
          <a:xfrm>
            <a:off x="1092926" y="4191866"/>
            <a:ext cx="7218572" cy="662994"/>
            <a:chOff x="3585720" y="5137719"/>
            <a:chExt cx="6985673" cy="1079499"/>
          </a:xfrm>
          <a:noFill/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3585720" y="5525746"/>
              <a:ext cx="532885" cy="139071"/>
              <a:chOff x="0" y="0"/>
              <a:chExt cx="438150" cy="114300"/>
            </a:xfrm>
            <a:grpFill/>
          </p:grpSpPr>
          <p:sp>
            <p:nvSpPr>
              <p:cNvPr id="93" name="同心圆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94" name="椭圆 5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5010608" y="5478111"/>
              <a:ext cx="532885" cy="139071"/>
              <a:chOff x="0" y="0"/>
              <a:chExt cx="438150" cy="114300"/>
            </a:xfrm>
            <a:grpFill/>
          </p:grpSpPr>
          <p:sp>
            <p:nvSpPr>
              <p:cNvPr id="91" name="同心圆 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92" name="椭圆 61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5867856" y="5792301"/>
              <a:ext cx="621704" cy="162251"/>
              <a:chOff x="0" y="0"/>
              <a:chExt cx="438150" cy="114300"/>
            </a:xfrm>
            <a:grpFill/>
          </p:grpSpPr>
          <p:sp>
            <p:nvSpPr>
              <p:cNvPr id="89" name="同心圆 6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90" name="椭圆 66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6993624" y="5565671"/>
              <a:ext cx="532885" cy="139071"/>
              <a:chOff x="0" y="0"/>
              <a:chExt cx="438150" cy="114300"/>
            </a:xfrm>
            <a:grpFill/>
          </p:grpSpPr>
          <p:sp>
            <p:nvSpPr>
              <p:cNvPr id="87" name="同心圆 6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88" name="椭圆 73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7972156" y="6007329"/>
              <a:ext cx="804241" cy="209889"/>
              <a:chOff x="0" y="0"/>
              <a:chExt cx="438150" cy="114300"/>
            </a:xfrm>
            <a:grpFill/>
          </p:grpSpPr>
          <p:sp>
            <p:nvSpPr>
              <p:cNvPr id="85" name="同心圆 7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86" name="椭圆 77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9024869" y="5137719"/>
              <a:ext cx="532885" cy="139071"/>
              <a:chOff x="0" y="0"/>
              <a:chExt cx="438150" cy="114300"/>
            </a:xfrm>
            <a:grpFill/>
          </p:grpSpPr>
          <p:sp>
            <p:nvSpPr>
              <p:cNvPr id="83" name="同心圆 7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84" name="椭圆 80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10038508" y="5402990"/>
              <a:ext cx="532885" cy="139071"/>
              <a:chOff x="0" y="0"/>
              <a:chExt cx="438150" cy="114300"/>
            </a:xfrm>
            <a:grpFill/>
          </p:grpSpPr>
          <p:sp>
            <p:nvSpPr>
              <p:cNvPr id="81" name="同心圆 8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82" name="椭圆 83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73" name="直接连接符 15"/>
            <p:cNvCxnSpPr>
              <a:cxnSpLocks noChangeShapeType="1"/>
              <a:stCxn id="93" idx="6"/>
              <a:endCxn id="91" idx="2"/>
            </p:cNvCxnSpPr>
            <p:nvPr/>
          </p:nvCxnSpPr>
          <p:spPr bwMode="auto">
            <a:xfrm flipV="1">
              <a:off x="4118605" y="5547647"/>
              <a:ext cx="892003" cy="47635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  <a:headEnd/>
              <a:tailEnd/>
            </a:ln>
            <a:extLst/>
          </p:spPr>
        </p:cxnSp>
        <p:cxnSp>
          <p:nvCxnSpPr>
            <p:cNvPr id="74" name="直接连接符 19"/>
            <p:cNvCxnSpPr>
              <a:cxnSpLocks noChangeShapeType="1"/>
              <a:stCxn id="91" idx="5"/>
              <a:endCxn id="89" idx="1"/>
            </p:cNvCxnSpPr>
            <p:nvPr/>
          </p:nvCxnSpPr>
          <p:spPr bwMode="auto">
            <a:xfrm>
              <a:off x="5465453" y="5596816"/>
              <a:ext cx="493449" cy="219247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  <a:headEnd/>
              <a:tailEnd/>
            </a:ln>
            <a:extLst/>
          </p:spPr>
        </p:cxnSp>
        <p:sp>
          <p:nvSpPr>
            <p:cNvPr id="75" name="直接连接符 24"/>
            <p:cNvSpPr>
              <a:spLocks noChangeShapeType="1"/>
            </p:cNvSpPr>
            <p:nvPr/>
          </p:nvSpPr>
          <p:spPr bwMode="auto">
            <a:xfrm flipV="1">
              <a:off x="6394951" y="5684376"/>
              <a:ext cx="676713" cy="131687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76" name="直接连接符 26"/>
            <p:cNvSpPr>
              <a:spLocks noChangeShapeType="1"/>
            </p:cNvSpPr>
            <p:nvPr/>
          </p:nvSpPr>
          <p:spPr bwMode="auto">
            <a:xfrm>
              <a:off x="7448469" y="5684376"/>
              <a:ext cx="776661" cy="373629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cxnSp>
          <p:nvCxnSpPr>
            <p:cNvPr id="77" name="直接连接符 29"/>
            <p:cNvCxnSpPr>
              <a:cxnSpLocks noChangeShapeType="1"/>
              <a:stCxn id="85" idx="7"/>
              <a:endCxn id="81" idx="3"/>
            </p:cNvCxnSpPr>
            <p:nvPr/>
          </p:nvCxnSpPr>
          <p:spPr bwMode="auto">
            <a:xfrm flipV="1">
              <a:off x="8658618" y="5521694"/>
              <a:ext cx="1457930" cy="516372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  <a:headEnd/>
              <a:tailEnd/>
            </a:ln>
            <a:extLst/>
          </p:spPr>
        </p:cxnSp>
        <p:cxnSp>
          <p:nvCxnSpPr>
            <p:cNvPr id="78" name="直接连接符 32"/>
            <p:cNvCxnSpPr>
              <a:cxnSpLocks noChangeShapeType="1"/>
              <a:stCxn id="81" idx="1"/>
              <a:endCxn id="83" idx="5"/>
            </p:cNvCxnSpPr>
            <p:nvPr/>
          </p:nvCxnSpPr>
          <p:spPr bwMode="auto">
            <a:xfrm flipH="1" flipV="1">
              <a:off x="9479715" y="5256424"/>
              <a:ext cx="636834" cy="166933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  <a:headEnd/>
              <a:tailEnd/>
            </a:ln>
            <a:extLst/>
          </p:spPr>
        </p:cxnSp>
        <p:cxnSp>
          <p:nvCxnSpPr>
            <p:cNvPr id="79" name="直接连接符 34"/>
            <p:cNvCxnSpPr>
              <a:cxnSpLocks noChangeShapeType="1"/>
              <a:stCxn id="87" idx="6"/>
              <a:endCxn id="81" idx="2"/>
            </p:cNvCxnSpPr>
            <p:nvPr/>
          </p:nvCxnSpPr>
          <p:spPr bwMode="auto">
            <a:xfrm flipV="1">
              <a:off x="7526509" y="5472525"/>
              <a:ext cx="2511999" cy="162682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  <a:headEnd/>
              <a:tailEnd/>
            </a:ln>
            <a:extLst/>
          </p:spPr>
        </p:cxnSp>
        <p:sp>
          <p:nvSpPr>
            <p:cNvPr id="80" name="直接连接符 43"/>
            <p:cNvSpPr>
              <a:spLocks noChangeShapeType="1"/>
            </p:cNvSpPr>
            <p:nvPr/>
          </p:nvSpPr>
          <p:spPr bwMode="auto">
            <a:xfrm flipV="1">
              <a:off x="8506282" y="5270066"/>
              <a:ext cx="728632" cy="750905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98" name="矩形 111"/>
          <p:cNvSpPr>
            <a:spLocks noChangeArrowheads="1"/>
          </p:cNvSpPr>
          <p:nvPr/>
        </p:nvSpPr>
        <p:spPr bwMode="auto">
          <a:xfrm>
            <a:off x="1801467" y="3489789"/>
            <a:ext cx="1135675" cy="22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6300" tIns="28150" rIns="56300" bIns="28150">
            <a:spAutoFit/>
          </a:bodyPr>
          <a:lstStyle/>
          <a:p>
            <a:pPr defTabSz="914333"/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输入标题</a:t>
            </a:r>
          </a:p>
        </p:txBody>
      </p:sp>
      <p:grpSp>
        <p:nvGrpSpPr>
          <p:cNvPr id="11" name="组合 98"/>
          <p:cNvGrpSpPr/>
          <p:nvPr/>
        </p:nvGrpSpPr>
        <p:grpSpPr>
          <a:xfrm>
            <a:off x="795004" y="2781300"/>
            <a:ext cx="1169255" cy="1695450"/>
            <a:chOff x="3288054" y="2796801"/>
            <a:chExt cx="1131530" cy="2848828"/>
          </a:xfrm>
        </p:grpSpPr>
        <p:sp>
          <p:nvSpPr>
            <p:cNvPr id="100" name="直接连接符 12"/>
            <p:cNvSpPr>
              <a:spLocks noChangeShapeType="1"/>
            </p:cNvSpPr>
            <p:nvPr/>
          </p:nvSpPr>
          <p:spPr bwMode="auto">
            <a:xfrm flipV="1">
              <a:off x="3852195" y="4200238"/>
              <a:ext cx="1" cy="1445391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101" name="椭圆 95"/>
            <p:cNvSpPr>
              <a:spLocks noChangeArrowheads="1"/>
            </p:cNvSpPr>
            <p:nvPr/>
          </p:nvSpPr>
          <p:spPr bwMode="auto">
            <a:xfrm>
              <a:off x="3288054" y="2796801"/>
              <a:ext cx="1131530" cy="1511290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solidFill>
                <a:schemeClr val="accent1"/>
              </a:solidFill>
              <a:bevel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0070C0"/>
                </a:solidFill>
              </a:endParaRPr>
            </a:p>
          </p:txBody>
        </p:sp>
      </p:grpSp>
      <p:sp>
        <p:nvSpPr>
          <p:cNvPr id="102" name="矩形 112"/>
          <p:cNvSpPr>
            <a:spLocks noChangeArrowheads="1"/>
          </p:cNvSpPr>
          <p:nvPr/>
        </p:nvSpPr>
        <p:spPr bwMode="auto">
          <a:xfrm>
            <a:off x="823474" y="2733675"/>
            <a:ext cx="1135675" cy="91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6300" tIns="28150" rIns="56300" bIns="28150">
            <a:spAutoFit/>
          </a:bodyPr>
          <a:lstStyle/>
          <a:p>
            <a:pPr algn="ctr" defTabSz="914333"/>
            <a:r>
              <a:rPr lang="en-US" altLang="zh-CN" sz="2800" dirty="0" err="1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Tham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vọng</a:t>
            </a:r>
            <a:endParaRPr lang="zh-CN" altLang="en-US" sz="2800" dirty="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06" name="矩形 113"/>
          <p:cNvSpPr>
            <a:spLocks noChangeArrowheads="1"/>
          </p:cNvSpPr>
          <p:nvPr/>
        </p:nvSpPr>
        <p:spPr bwMode="auto">
          <a:xfrm>
            <a:off x="3019672" y="3141340"/>
            <a:ext cx="1135675" cy="22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6300" tIns="28150" rIns="56300" bIns="28150">
            <a:spAutoFit/>
          </a:bodyPr>
          <a:lstStyle/>
          <a:p>
            <a:pPr defTabSz="914333"/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输入标题</a:t>
            </a:r>
          </a:p>
        </p:txBody>
      </p:sp>
      <p:grpSp>
        <p:nvGrpSpPr>
          <p:cNvPr id="13" name="组合 106"/>
          <p:cNvGrpSpPr/>
          <p:nvPr/>
        </p:nvGrpSpPr>
        <p:grpSpPr>
          <a:xfrm>
            <a:off x="6380718" y="2638425"/>
            <a:ext cx="1201182" cy="1955120"/>
            <a:chOff x="9702639" y="2183452"/>
            <a:chExt cx="1162426" cy="3282600"/>
          </a:xfrm>
        </p:grpSpPr>
        <p:sp>
          <p:nvSpPr>
            <p:cNvPr id="108" name="直接连接符 89"/>
            <p:cNvSpPr>
              <a:spLocks noChangeShapeType="1"/>
            </p:cNvSpPr>
            <p:nvPr/>
          </p:nvSpPr>
          <p:spPr bwMode="auto">
            <a:xfrm flipV="1">
              <a:off x="10305417" y="3145995"/>
              <a:ext cx="1" cy="2320057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109" name="椭圆 94"/>
            <p:cNvSpPr>
              <a:spLocks noChangeArrowheads="1"/>
            </p:cNvSpPr>
            <p:nvPr/>
          </p:nvSpPr>
          <p:spPr bwMode="auto">
            <a:xfrm>
              <a:off x="9702639" y="2183452"/>
              <a:ext cx="1162426" cy="1524369"/>
            </a:xfrm>
            <a:prstGeom prst="ellipse">
              <a:avLst/>
            </a:prstGeom>
            <a:solidFill>
              <a:schemeClr val="accent3"/>
            </a:solidFill>
            <a:ln w="38100" cap="flat" cmpd="sng">
              <a:noFill/>
              <a:bevel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0070C0"/>
                </a:solidFill>
              </a:endParaRPr>
            </a:p>
          </p:txBody>
        </p:sp>
      </p:grpSp>
      <p:sp>
        <p:nvSpPr>
          <p:cNvPr id="110" name="矩形 114"/>
          <p:cNvSpPr>
            <a:spLocks noChangeArrowheads="1"/>
          </p:cNvSpPr>
          <p:nvPr/>
        </p:nvSpPr>
        <p:spPr bwMode="auto">
          <a:xfrm>
            <a:off x="6432470" y="2629690"/>
            <a:ext cx="1135675" cy="91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6300" tIns="28150" rIns="56300" bIns="28150">
            <a:spAutoFit/>
          </a:bodyPr>
          <a:lstStyle/>
          <a:p>
            <a:pPr algn="ctr" defTabSz="914333"/>
            <a:r>
              <a:rPr lang="en-US" altLang="zh-CN" sz="2800" dirty="0" err="1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Tham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chiến</a:t>
            </a:r>
            <a:endParaRPr lang="zh-CN" altLang="en-US" sz="2800" dirty="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grpSp>
        <p:nvGrpSpPr>
          <p:cNvPr id="15" name="组合 114"/>
          <p:cNvGrpSpPr/>
          <p:nvPr/>
        </p:nvGrpSpPr>
        <p:grpSpPr>
          <a:xfrm>
            <a:off x="2256509" y="2600324"/>
            <a:ext cx="1201182" cy="1869639"/>
            <a:chOff x="5610976" y="2169935"/>
            <a:chExt cx="1162426" cy="3684235"/>
          </a:xfrm>
        </p:grpSpPr>
        <p:sp>
          <p:nvSpPr>
            <p:cNvPr id="116" name="直接连接符 85"/>
            <p:cNvSpPr>
              <a:spLocks noChangeShapeType="1"/>
            </p:cNvSpPr>
            <p:nvPr/>
          </p:nvSpPr>
          <p:spPr bwMode="auto">
            <a:xfrm flipV="1">
              <a:off x="6178962" y="2352496"/>
              <a:ext cx="1" cy="3501674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117" name="椭圆 93"/>
            <p:cNvSpPr>
              <a:spLocks noChangeArrowheads="1"/>
            </p:cNvSpPr>
            <p:nvPr/>
          </p:nvSpPr>
          <p:spPr bwMode="auto">
            <a:xfrm>
              <a:off x="5610976" y="2169935"/>
              <a:ext cx="1162426" cy="172566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0070C0"/>
                </a:solidFill>
              </a:endParaRPr>
            </a:p>
          </p:txBody>
        </p:sp>
      </p:grpSp>
      <p:sp>
        <p:nvSpPr>
          <p:cNvPr id="118" name="矩形 119"/>
          <p:cNvSpPr>
            <a:spLocks noChangeArrowheads="1"/>
          </p:cNvSpPr>
          <p:nvPr/>
        </p:nvSpPr>
        <p:spPr bwMode="auto">
          <a:xfrm>
            <a:off x="2323688" y="2582840"/>
            <a:ext cx="1135675" cy="91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6300" tIns="28150" rIns="56300" bIns="28150">
            <a:spAutoFit/>
          </a:bodyPr>
          <a:lstStyle/>
          <a:p>
            <a:pPr algn="ctr" defTabSz="914333"/>
            <a:r>
              <a:rPr lang="en-US" altLang="zh-CN" sz="2800" dirty="0" err="1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Tham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lam</a:t>
            </a:r>
            <a:endParaRPr lang="zh-CN" altLang="en-US" sz="2800" dirty="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grpSp>
        <p:nvGrpSpPr>
          <p:cNvPr id="16" name="组合 118"/>
          <p:cNvGrpSpPr/>
          <p:nvPr/>
        </p:nvGrpSpPr>
        <p:grpSpPr>
          <a:xfrm>
            <a:off x="4343400" y="2667000"/>
            <a:ext cx="1240976" cy="1810513"/>
            <a:chOff x="8714109" y="3222298"/>
            <a:chExt cx="1200937" cy="1977285"/>
          </a:xfrm>
        </p:grpSpPr>
        <p:sp>
          <p:nvSpPr>
            <p:cNvPr id="120" name="直接连接符 88"/>
            <p:cNvSpPr>
              <a:spLocks noChangeShapeType="1"/>
            </p:cNvSpPr>
            <p:nvPr/>
          </p:nvSpPr>
          <p:spPr bwMode="auto">
            <a:xfrm flipV="1">
              <a:off x="9285939" y="4017097"/>
              <a:ext cx="1" cy="1182486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121" name="椭圆 92"/>
            <p:cNvSpPr>
              <a:spLocks noChangeArrowheads="1"/>
            </p:cNvSpPr>
            <p:nvPr/>
          </p:nvSpPr>
          <p:spPr bwMode="auto">
            <a:xfrm>
              <a:off x="8714109" y="3222298"/>
              <a:ext cx="1200937" cy="1165065"/>
            </a:xfrm>
            <a:prstGeom prst="ellipse">
              <a:avLst/>
            </a:prstGeom>
            <a:solidFill>
              <a:schemeClr val="accent2"/>
            </a:solidFill>
            <a:ln w="38100" cap="flat" cmpd="sng">
              <a:noFill/>
              <a:bevel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0070C0"/>
                </a:solidFill>
              </a:endParaRPr>
            </a:p>
          </p:txBody>
        </p:sp>
      </p:grpSp>
      <p:sp>
        <p:nvSpPr>
          <p:cNvPr id="122" name="矩形 120"/>
          <p:cNvSpPr>
            <a:spLocks noChangeArrowheads="1"/>
          </p:cNvSpPr>
          <p:nvPr/>
        </p:nvSpPr>
        <p:spPr bwMode="auto">
          <a:xfrm>
            <a:off x="4429125" y="2702515"/>
            <a:ext cx="1076325" cy="91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6300" tIns="28150" rIns="56300" bIns="28150">
            <a:spAutoFit/>
          </a:bodyPr>
          <a:lstStyle/>
          <a:p>
            <a:pPr algn="ctr" defTabSz="914333"/>
            <a:r>
              <a:rPr lang="en-US" altLang="zh-CN" sz="2800" dirty="0" err="1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Tham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gia</a:t>
            </a:r>
            <a:endParaRPr lang="zh-CN" altLang="en-US" sz="2800" dirty="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477108" y="414574"/>
            <a:ext cx="64095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hân biệt nghĩa của các yếu tố Hán Việt đồng âm trong các từ sau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" name="Straight Arrow Connector 64"/>
          <p:cNvCxnSpPr>
            <a:stCxn id="67" idx="2"/>
            <a:endCxn id="118" idx="0"/>
          </p:cNvCxnSpPr>
          <p:nvPr/>
        </p:nvCxnSpPr>
        <p:spPr>
          <a:xfrm rot="16200000" flipH="1">
            <a:off x="2205672" y="1896986"/>
            <a:ext cx="408994" cy="9627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67" idx="2"/>
            <a:endCxn id="102" idx="0"/>
          </p:cNvCxnSpPr>
          <p:nvPr/>
        </p:nvCxnSpPr>
        <p:spPr>
          <a:xfrm rot="5400000">
            <a:off x="1380149" y="2185010"/>
            <a:ext cx="559829" cy="53750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485775" y="1650626"/>
            <a:ext cx="2886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Ham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1" name="Straight Arrow Connector 110"/>
          <p:cNvCxnSpPr>
            <a:stCxn id="119" idx="2"/>
            <a:endCxn id="110" idx="0"/>
          </p:cNvCxnSpPr>
          <p:nvPr/>
        </p:nvCxnSpPr>
        <p:spPr>
          <a:xfrm rot="16200000" flipH="1">
            <a:off x="6246413" y="1875795"/>
            <a:ext cx="474894" cy="103289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19" idx="2"/>
            <a:endCxn id="122" idx="0"/>
          </p:cNvCxnSpPr>
          <p:nvPr/>
        </p:nvCxnSpPr>
        <p:spPr>
          <a:xfrm rot="5400000">
            <a:off x="5193492" y="1928593"/>
            <a:ext cx="547719" cy="10001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4524375" y="1631576"/>
            <a:ext cx="2886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882627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3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2" grpId="0"/>
      <p:bldP spid="106" grpId="0"/>
      <p:bldP spid="110" grpId="0"/>
      <p:bldP spid="118" grpId="0"/>
      <p:bldP spid="122" grpId="0"/>
      <p:bldP spid="64" grpId="0"/>
      <p:bldP spid="67" grpId="0" build="allAtOnce"/>
      <p:bldP spid="119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4519613" y="2098154"/>
            <a:ext cx="947738" cy="1051574"/>
          </a:xfrm>
          <a:custGeom>
            <a:avLst/>
            <a:gdLst>
              <a:gd name="T0" fmla="*/ 0 w 1075"/>
              <a:gd name="T1" fmla="*/ 0 h 1196"/>
              <a:gd name="T2" fmla="*/ 0 w 1075"/>
              <a:gd name="T3" fmla="*/ 98 h 1196"/>
              <a:gd name="T4" fmla="*/ 44 w 1075"/>
              <a:gd name="T5" fmla="*/ 84 h 1196"/>
              <a:gd name="T6" fmla="*/ 121 w 1075"/>
              <a:gd name="T7" fmla="*/ 160 h 1196"/>
              <a:gd name="T8" fmla="*/ 44 w 1075"/>
              <a:gd name="T9" fmla="*/ 237 h 1196"/>
              <a:gd name="T10" fmla="*/ 0 w 1075"/>
              <a:gd name="T11" fmla="*/ 223 h 1196"/>
              <a:gd name="T12" fmla="*/ 0 w 1075"/>
              <a:gd name="T13" fmla="*/ 321 h 1196"/>
              <a:gd name="T14" fmla="*/ 754 w 1075"/>
              <a:gd name="T15" fmla="*/ 1075 h 1196"/>
              <a:gd name="T16" fmla="*/ 880 w 1075"/>
              <a:gd name="T17" fmla="*/ 1075 h 1196"/>
              <a:gd name="T18" fmla="*/ 869 w 1075"/>
              <a:gd name="T19" fmla="*/ 1085 h 1196"/>
              <a:gd name="T20" fmla="*/ 850 w 1075"/>
              <a:gd name="T21" fmla="*/ 1132 h 1196"/>
              <a:gd name="T22" fmla="*/ 914 w 1075"/>
              <a:gd name="T23" fmla="*/ 1196 h 1196"/>
              <a:gd name="T24" fmla="*/ 979 w 1075"/>
              <a:gd name="T25" fmla="*/ 1132 h 1196"/>
              <a:gd name="T26" fmla="*/ 959 w 1075"/>
              <a:gd name="T27" fmla="*/ 1085 h 1196"/>
              <a:gd name="T28" fmla="*/ 949 w 1075"/>
              <a:gd name="T29" fmla="*/ 1075 h 1196"/>
              <a:gd name="T30" fmla="*/ 1075 w 1075"/>
              <a:gd name="T31" fmla="*/ 1075 h 1196"/>
              <a:gd name="T32" fmla="*/ 0 w 1075"/>
              <a:gd name="T33" fmla="*/ 0 h 1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75" h="1196">
                <a:moveTo>
                  <a:pt x="0" y="0"/>
                </a:moveTo>
                <a:cubicBezTo>
                  <a:pt x="0" y="98"/>
                  <a:pt x="0" y="98"/>
                  <a:pt x="0" y="98"/>
                </a:cubicBezTo>
                <a:cubicBezTo>
                  <a:pt x="13" y="89"/>
                  <a:pt x="28" y="84"/>
                  <a:pt x="44" y="84"/>
                </a:cubicBezTo>
                <a:cubicBezTo>
                  <a:pt x="87" y="84"/>
                  <a:pt x="121" y="118"/>
                  <a:pt x="121" y="160"/>
                </a:cubicBezTo>
                <a:cubicBezTo>
                  <a:pt x="121" y="203"/>
                  <a:pt x="87" y="237"/>
                  <a:pt x="44" y="237"/>
                </a:cubicBezTo>
                <a:cubicBezTo>
                  <a:pt x="28" y="237"/>
                  <a:pt x="13" y="232"/>
                  <a:pt x="0" y="223"/>
                </a:cubicBezTo>
                <a:cubicBezTo>
                  <a:pt x="0" y="321"/>
                  <a:pt x="0" y="321"/>
                  <a:pt x="0" y="321"/>
                </a:cubicBezTo>
                <a:cubicBezTo>
                  <a:pt x="414" y="324"/>
                  <a:pt x="750" y="661"/>
                  <a:pt x="754" y="1075"/>
                </a:cubicBezTo>
                <a:cubicBezTo>
                  <a:pt x="880" y="1075"/>
                  <a:pt x="880" y="1075"/>
                  <a:pt x="880" y="1075"/>
                </a:cubicBezTo>
                <a:cubicBezTo>
                  <a:pt x="869" y="1085"/>
                  <a:pt x="869" y="1085"/>
                  <a:pt x="869" y="1085"/>
                </a:cubicBezTo>
                <a:cubicBezTo>
                  <a:pt x="857" y="1097"/>
                  <a:pt x="850" y="1114"/>
                  <a:pt x="850" y="1132"/>
                </a:cubicBezTo>
                <a:cubicBezTo>
                  <a:pt x="850" y="1167"/>
                  <a:pt x="879" y="1196"/>
                  <a:pt x="914" y="1196"/>
                </a:cubicBezTo>
                <a:cubicBezTo>
                  <a:pt x="950" y="1196"/>
                  <a:pt x="979" y="1167"/>
                  <a:pt x="979" y="1132"/>
                </a:cubicBezTo>
                <a:cubicBezTo>
                  <a:pt x="979" y="1114"/>
                  <a:pt x="972" y="1097"/>
                  <a:pt x="959" y="1085"/>
                </a:cubicBezTo>
                <a:cubicBezTo>
                  <a:pt x="949" y="1075"/>
                  <a:pt x="949" y="1075"/>
                  <a:pt x="949" y="1075"/>
                </a:cubicBezTo>
                <a:cubicBezTo>
                  <a:pt x="1075" y="1075"/>
                  <a:pt x="1075" y="1075"/>
                  <a:pt x="1075" y="1075"/>
                </a:cubicBezTo>
                <a:cubicBezTo>
                  <a:pt x="1072" y="483"/>
                  <a:pt x="591" y="3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4413251" y="3054419"/>
            <a:ext cx="1054100" cy="945146"/>
          </a:xfrm>
          <a:custGeom>
            <a:avLst/>
            <a:gdLst>
              <a:gd name="T0" fmla="*/ 1099 w 1197"/>
              <a:gd name="T1" fmla="*/ 0 h 1075"/>
              <a:gd name="T2" fmla="*/ 1113 w 1197"/>
              <a:gd name="T3" fmla="*/ 45 h 1075"/>
              <a:gd name="T4" fmla="*/ 1036 w 1197"/>
              <a:gd name="T5" fmla="*/ 121 h 1075"/>
              <a:gd name="T6" fmla="*/ 960 w 1197"/>
              <a:gd name="T7" fmla="*/ 45 h 1075"/>
              <a:gd name="T8" fmla="*/ 974 w 1197"/>
              <a:gd name="T9" fmla="*/ 0 h 1075"/>
              <a:gd name="T10" fmla="*/ 876 w 1197"/>
              <a:gd name="T11" fmla="*/ 0 h 1075"/>
              <a:gd name="T12" fmla="*/ 122 w 1197"/>
              <a:gd name="T13" fmla="*/ 754 h 1075"/>
              <a:gd name="T14" fmla="*/ 122 w 1197"/>
              <a:gd name="T15" fmla="*/ 880 h 1075"/>
              <a:gd name="T16" fmla="*/ 111 w 1197"/>
              <a:gd name="T17" fmla="*/ 869 h 1075"/>
              <a:gd name="T18" fmla="*/ 65 w 1197"/>
              <a:gd name="T19" fmla="*/ 850 h 1075"/>
              <a:gd name="T20" fmla="*/ 0 w 1197"/>
              <a:gd name="T21" fmla="*/ 914 h 1075"/>
              <a:gd name="T22" fmla="*/ 65 w 1197"/>
              <a:gd name="T23" fmla="*/ 979 h 1075"/>
              <a:gd name="T24" fmla="*/ 111 w 1197"/>
              <a:gd name="T25" fmla="*/ 959 h 1075"/>
              <a:gd name="T26" fmla="*/ 122 w 1197"/>
              <a:gd name="T27" fmla="*/ 949 h 1075"/>
              <a:gd name="T28" fmla="*/ 122 w 1197"/>
              <a:gd name="T29" fmla="*/ 1075 h 1075"/>
              <a:gd name="T30" fmla="*/ 1197 w 1197"/>
              <a:gd name="T31" fmla="*/ 0 h 1075"/>
              <a:gd name="T32" fmla="*/ 1099 w 1197"/>
              <a:gd name="T33" fmla="*/ 0 h 1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97" h="1075">
                <a:moveTo>
                  <a:pt x="1099" y="0"/>
                </a:moveTo>
                <a:cubicBezTo>
                  <a:pt x="1108" y="13"/>
                  <a:pt x="1113" y="28"/>
                  <a:pt x="1113" y="45"/>
                </a:cubicBezTo>
                <a:cubicBezTo>
                  <a:pt x="1113" y="87"/>
                  <a:pt x="1079" y="121"/>
                  <a:pt x="1036" y="121"/>
                </a:cubicBezTo>
                <a:cubicBezTo>
                  <a:pt x="994" y="121"/>
                  <a:pt x="960" y="87"/>
                  <a:pt x="960" y="45"/>
                </a:cubicBezTo>
                <a:cubicBezTo>
                  <a:pt x="960" y="28"/>
                  <a:pt x="965" y="13"/>
                  <a:pt x="974" y="0"/>
                </a:cubicBezTo>
                <a:cubicBezTo>
                  <a:pt x="876" y="0"/>
                  <a:pt x="876" y="0"/>
                  <a:pt x="876" y="0"/>
                </a:cubicBezTo>
                <a:cubicBezTo>
                  <a:pt x="872" y="414"/>
                  <a:pt x="536" y="751"/>
                  <a:pt x="122" y="754"/>
                </a:cubicBezTo>
                <a:cubicBezTo>
                  <a:pt x="122" y="880"/>
                  <a:pt x="122" y="880"/>
                  <a:pt x="122" y="880"/>
                </a:cubicBezTo>
                <a:cubicBezTo>
                  <a:pt x="111" y="869"/>
                  <a:pt x="111" y="869"/>
                  <a:pt x="111" y="869"/>
                </a:cubicBezTo>
                <a:cubicBezTo>
                  <a:pt x="99" y="857"/>
                  <a:pt x="83" y="850"/>
                  <a:pt x="65" y="850"/>
                </a:cubicBezTo>
                <a:cubicBezTo>
                  <a:pt x="29" y="850"/>
                  <a:pt x="0" y="879"/>
                  <a:pt x="0" y="914"/>
                </a:cubicBezTo>
                <a:cubicBezTo>
                  <a:pt x="0" y="950"/>
                  <a:pt x="29" y="979"/>
                  <a:pt x="65" y="979"/>
                </a:cubicBezTo>
                <a:cubicBezTo>
                  <a:pt x="83" y="979"/>
                  <a:pt x="99" y="972"/>
                  <a:pt x="111" y="959"/>
                </a:cubicBezTo>
                <a:cubicBezTo>
                  <a:pt x="122" y="949"/>
                  <a:pt x="122" y="949"/>
                  <a:pt x="122" y="949"/>
                </a:cubicBezTo>
                <a:cubicBezTo>
                  <a:pt x="122" y="1075"/>
                  <a:pt x="122" y="1075"/>
                  <a:pt x="122" y="1075"/>
                </a:cubicBezTo>
                <a:cubicBezTo>
                  <a:pt x="713" y="1072"/>
                  <a:pt x="1194" y="591"/>
                  <a:pt x="1197" y="0"/>
                </a:cubicBezTo>
                <a:lnTo>
                  <a:pt x="109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3562351" y="2947990"/>
            <a:ext cx="947738" cy="1051574"/>
          </a:xfrm>
          <a:custGeom>
            <a:avLst/>
            <a:gdLst>
              <a:gd name="T0" fmla="*/ 1075 w 1075"/>
              <a:gd name="T1" fmla="*/ 1196 h 1196"/>
              <a:gd name="T2" fmla="*/ 1075 w 1075"/>
              <a:gd name="T3" fmla="*/ 1098 h 1196"/>
              <a:gd name="T4" fmla="*/ 1030 w 1075"/>
              <a:gd name="T5" fmla="*/ 1112 h 1196"/>
              <a:gd name="T6" fmla="*/ 953 w 1075"/>
              <a:gd name="T7" fmla="*/ 1035 h 1196"/>
              <a:gd name="T8" fmla="*/ 1030 w 1075"/>
              <a:gd name="T9" fmla="*/ 959 h 1196"/>
              <a:gd name="T10" fmla="*/ 1075 w 1075"/>
              <a:gd name="T11" fmla="*/ 973 h 1196"/>
              <a:gd name="T12" fmla="*/ 1075 w 1075"/>
              <a:gd name="T13" fmla="*/ 875 h 1196"/>
              <a:gd name="T14" fmla="*/ 321 w 1075"/>
              <a:gd name="T15" fmla="*/ 121 h 1196"/>
              <a:gd name="T16" fmla="*/ 195 w 1075"/>
              <a:gd name="T17" fmla="*/ 121 h 1196"/>
              <a:gd name="T18" fmla="*/ 205 w 1075"/>
              <a:gd name="T19" fmla="*/ 111 h 1196"/>
              <a:gd name="T20" fmla="*/ 225 w 1075"/>
              <a:gd name="T21" fmla="*/ 64 h 1196"/>
              <a:gd name="T22" fmla="*/ 160 w 1075"/>
              <a:gd name="T23" fmla="*/ 0 h 1196"/>
              <a:gd name="T24" fmla="*/ 96 w 1075"/>
              <a:gd name="T25" fmla="*/ 64 h 1196"/>
              <a:gd name="T26" fmla="*/ 115 w 1075"/>
              <a:gd name="T27" fmla="*/ 111 h 1196"/>
              <a:gd name="T28" fmla="*/ 126 w 1075"/>
              <a:gd name="T29" fmla="*/ 121 h 1196"/>
              <a:gd name="T30" fmla="*/ 0 w 1075"/>
              <a:gd name="T31" fmla="*/ 121 h 1196"/>
              <a:gd name="T32" fmla="*/ 1075 w 1075"/>
              <a:gd name="T33" fmla="*/ 1196 h 1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75" h="1196">
                <a:moveTo>
                  <a:pt x="1075" y="1196"/>
                </a:moveTo>
                <a:cubicBezTo>
                  <a:pt x="1075" y="1098"/>
                  <a:pt x="1075" y="1098"/>
                  <a:pt x="1075" y="1098"/>
                </a:cubicBezTo>
                <a:cubicBezTo>
                  <a:pt x="1062" y="1107"/>
                  <a:pt x="1046" y="1112"/>
                  <a:pt x="1030" y="1112"/>
                </a:cubicBezTo>
                <a:cubicBezTo>
                  <a:pt x="988" y="1112"/>
                  <a:pt x="953" y="1078"/>
                  <a:pt x="953" y="1035"/>
                </a:cubicBezTo>
                <a:cubicBezTo>
                  <a:pt x="953" y="993"/>
                  <a:pt x="988" y="959"/>
                  <a:pt x="1030" y="959"/>
                </a:cubicBezTo>
                <a:cubicBezTo>
                  <a:pt x="1046" y="959"/>
                  <a:pt x="1062" y="964"/>
                  <a:pt x="1075" y="973"/>
                </a:cubicBezTo>
                <a:cubicBezTo>
                  <a:pt x="1075" y="875"/>
                  <a:pt x="1075" y="875"/>
                  <a:pt x="1075" y="875"/>
                </a:cubicBezTo>
                <a:cubicBezTo>
                  <a:pt x="660" y="872"/>
                  <a:pt x="324" y="535"/>
                  <a:pt x="321" y="121"/>
                </a:cubicBezTo>
                <a:cubicBezTo>
                  <a:pt x="195" y="121"/>
                  <a:pt x="195" y="121"/>
                  <a:pt x="195" y="121"/>
                </a:cubicBezTo>
                <a:cubicBezTo>
                  <a:pt x="205" y="111"/>
                  <a:pt x="205" y="111"/>
                  <a:pt x="205" y="111"/>
                </a:cubicBezTo>
                <a:cubicBezTo>
                  <a:pt x="218" y="98"/>
                  <a:pt x="225" y="82"/>
                  <a:pt x="225" y="64"/>
                </a:cubicBezTo>
                <a:cubicBezTo>
                  <a:pt x="225" y="29"/>
                  <a:pt x="196" y="0"/>
                  <a:pt x="160" y="0"/>
                </a:cubicBezTo>
                <a:cubicBezTo>
                  <a:pt x="125" y="0"/>
                  <a:pt x="96" y="29"/>
                  <a:pt x="96" y="64"/>
                </a:cubicBezTo>
                <a:cubicBezTo>
                  <a:pt x="96" y="82"/>
                  <a:pt x="103" y="98"/>
                  <a:pt x="115" y="111"/>
                </a:cubicBezTo>
                <a:cubicBezTo>
                  <a:pt x="126" y="121"/>
                  <a:pt x="126" y="121"/>
                  <a:pt x="126" y="121"/>
                </a:cubicBezTo>
                <a:cubicBezTo>
                  <a:pt x="0" y="121"/>
                  <a:pt x="0" y="121"/>
                  <a:pt x="0" y="121"/>
                </a:cubicBezTo>
                <a:cubicBezTo>
                  <a:pt x="3" y="712"/>
                  <a:pt x="483" y="1193"/>
                  <a:pt x="1075" y="11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3562351" y="2098154"/>
            <a:ext cx="1054100" cy="945146"/>
          </a:xfrm>
          <a:custGeom>
            <a:avLst/>
            <a:gdLst>
              <a:gd name="T0" fmla="*/ 1131 w 1196"/>
              <a:gd name="T1" fmla="*/ 96 h 1075"/>
              <a:gd name="T2" fmla="*/ 1085 w 1196"/>
              <a:gd name="T3" fmla="*/ 115 h 1075"/>
              <a:gd name="T4" fmla="*/ 1075 w 1196"/>
              <a:gd name="T5" fmla="*/ 126 h 1075"/>
              <a:gd name="T6" fmla="*/ 1075 w 1196"/>
              <a:gd name="T7" fmla="*/ 0 h 1075"/>
              <a:gd name="T8" fmla="*/ 0 w 1196"/>
              <a:gd name="T9" fmla="*/ 1075 h 1075"/>
              <a:gd name="T10" fmla="*/ 98 w 1196"/>
              <a:gd name="T11" fmla="*/ 1075 h 1075"/>
              <a:gd name="T12" fmla="*/ 84 w 1196"/>
              <a:gd name="T13" fmla="*/ 1030 h 1075"/>
              <a:gd name="T14" fmla="*/ 160 w 1196"/>
              <a:gd name="T15" fmla="*/ 954 h 1075"/>
              <a:gd name="T16" fmla="*/ 237 w 1196"/>
              <a:gd name="T17" fmla="*/ 1030 h 1075"/>
              <a:gd name="T18" fmla="*/ 223 w 1196"/>
              <a:gd name="T19" fmla="*/ 1075 h 1075"/>
              <a:gd name="T20" fmla="*/ 321 w 1196"/>
              <a:gd name="T21" fmla="*/ 1075 h 1075"/>
              <a:gd name="T22" fmla="*/ 1075 w 1196"/>
              <a:gd name="T23" fmla="*/ 321 h 1075"/>
              <a:gd name="T24" fmla="*/ 1075 w 1196"/>
              <a:gd name="T25" fmla="*/ 195 h 1075"/>
              <a:gd name="T26" fmla="*/ 1085 w 1196"/>
              <a:gd name="T27" fmla="*/ 205 h 1075"/>
              <a:gd name="T28" fmla="*/ 1131 w 1196"/>
              <a:gd name="T29" fmla="*/ 225 h 1075"/>
              <a:gd name="T30" fmla="*/ 1196 w 1196"/>
              <a:gd name="T31" fmla="*/ 160 h 1075"/>
              <a:gd name="T32" fmla="*/ 1131 w 1196"/>
              <a:gd name="T33" fmla="*/ 96 h 1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96" h="1075">
                <a:moveTo>
                  <a:pt x="1131" y="96"/>
                </a:moveTo>
                <a:cubicBezTo>
                  <a:pt x="1114" y="96"/>
                  <a:pt x="1097" y="103"/>
                  <a:pt x="1085" y="115"/>
                </a:cubicBezTo>
                <a:cubicBezTo>
                  <a:pt x="1075" y="126"/>
                  <a:pt x="1075" y="126"/>
                  <a:pt x="1075" y="126"/>
                </a:cubicBezTo>
                <a:cubicBezTo>
                  <a:pt x="1075" y="0"/>
                  <a:pt x="1075" y="0"/>
                  <a:pt x="1075" y="0"/>
                </a:cubicBezTo>
                <a:cubicBezTo>
                  <a:pt x="483" y="3"/>
                  <a:pt x="3" y="483"/>
                  <a:pt x="0" y="1075"/>
                </a:cubicBezTo>
                <a:cubicBezTo>
                  <a:pt x="98" y="1075"/>
                  <a:pt x="98" y="1075"/>
                  <a:pt x="98" y="1075"/>
                </a:cubicBezTo>
                <a:cubicBezTo>
                  <a:pt x="89" y="1062"/>
                  <a:pt x="84" y="1046"/>
                  <a:pt x="84" y="1030"/>
                </a:cubicBezTo>
                <a:cubicBezTo>
                  <a:pt x="84" y="988"/>
                  <a:pt x="118" y="954"/>
                  <a:pt x="160" y="954"/>
                </a:cubicBezTo>
                <a:cubicBezTo>
                  <a:pt x="202" y="954"/>
                  <a:pt x="237" y="988"/>
                  <a:pt x="237" y="1030"/>
                </a:cubicBezTo>
                <a:cubicBezTo>
                  <a:pt x="237" y="1046"/>
                  <a:pt x="232" y="1062"/>
                  <a:pt x="223" y="1075"/>
                </a:cubicBezTo>
                <a:cubicBezTo>
                  <a:pt x="321" y="1075"/>
                  <a:pt x="321" y="1075"/>
                  <a:pt x="321" y="1075"/>
                </a:cubicBezTo>
                <a:cubicBezTo>
                  <a:pt x="324" y="661"/>
                  <a:pt x="660" y="324"/>
                  <a:pt x="1075" y="321"/>
                </a:cubicBezTo>
                <a:cubicBezTo>
                  <a:pt x="1075" y="195"/>
                  <a:pt x="1075" y="195"/>
                  <a:pt x="1075" y="195"/>
                </a:cubicBezTo>
                <a:cubicBezTo>
                  <a:pt x="1085" y="205"/>
                  <a:pt x="1085" y="205"/>
                  <a:pt x="1085" y="205"/>
                </a:cubicBezTo>
                <a:cubicBezTo>
                  <a:pt x="1097" y="218"/>
                  <a:pt x="1114" y="225"/>
                  <a:pt x="1131" y="225"/>
                </a:cubicBezTo>
                <a:cubicBezTo>
                  <a:pt x="1167" y="225"/>
                  <a:pt x="1196" y="196"/>
                  <a:pt x="1196" y="160"/>
                </a:cubicBezTo>
                <a:cubicBezTo>
                  <a:pt x="1196" y="125"/>
                  <a:pt x="1167" y="96"/>
                  <a:pt x="1131" y="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zh-CN" altLang="en-US" dirty="0"/>
          </a:p>
        </p:txBody>
      </p:sp>
      <p:grpSp>
        <p:nvGrpSpPr>
          <p:cNvPr id="2" name="组合 9"/>
          <p:cNvGrpSpPr/>
          <p:nvPr/>
        </p:nvGrpSpPr>
        <p:grpSpPr>
          <a:xfrm>
            <a:off x="4206876" y="2665240"/>
            <a:ext cx="615950" cy="808537"/>
            <a:chOff x="4264026" y="2292350"/>
            <a:chExt cx="615950" cy="808038"/>
          </a:xfrm>
          <a:solidFill>
            <a:schemeClr val="accent1"/>
          </a:solidFill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4510088" y="2305050"/>
              <a:ext cx="122238" cy="1222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4264026" y="2292350"/>
              <a:ext cx="615950" cy="808038"/>
            </a:xfrm>
            <a:custGeom>
              <a:avLst/>
              <a:gdLst>
                <a:gd name="T0" fmla="*/ 689 w 698"/>
                <a:gd name="T1" fmla="*/ 10 h 918"/>
                <a:gd name="T2" fmla="*/ 657 w 698"/>
                <a:gd name="T3" fmla="*/ 9 h 918"/>
                <a:gd name="T4" fmla="*/ 485 w 698"/>
                <a:gd name="T5" fmla="*/ 168 h 918"/>
                <a:gd name="T6" fmla="*/ 485 w 698"/>
                <a:gd name="T7" fmla="*/ 168 h 918"/>
                <a:gd name="T8" fmla="*/ 436 w 698"/>
                <a:gd name="T9" fmla="*/ 168 h 918"/>
                <a:gd name="T10" fmla="*/ 399 w 698"/>
                <a:gd name="T11" fmla="*/ 168 h 918"/>
                <a:gd name="T12" fmla="*/ 375 w 698"/>
                <a:gd name="T13" fmla="*/ 279 h 918"/>
                <a:gd name="T14" fmla="*/ 356 w 698"/>
                <a:gd name="T15" fmla="*/ 217 h 918"/>
                <a:gd name="T16" fmla="*/ 367 w 698"/>
                <a:gd name="T17" fmla="*/ 203 h 918"/>
                <a:gd name="T18" fmla="*/ 349 w 698"/>
                <a:gd name="T19" fmla="*/ 183 h 918"/>
                <a:gd name="T20" fmla="*/ 329 w 698"/>
                <a:gd name="T21" fmla="*/ 201 h 918"/>
                <a:gd name="T22" fmla="*/ 341 w 698"/>
                <a:gd name="T23" fmla="*/ 217 h 918"/>
                <a:gd name="T24" fmla="*/ 324 w 698"/>
                <a:gd name="T25" fmla="*/ 279 h 918"/>
                <a:gd name="T26" fmla="*/ 298 w 698"/>
                <a:gd name="T27" fmla="*/ 168 h 918"/>
                <a:gd name="T28" fmla="*/ 262 w 698"/>
                <a:gd name="T29" fmla="*/ 168 h 918"/>
                <a:gd name="T30" fmla="*/ 213 w 698"/>
                <a:gd name="T31" fmla="*/ 168 h 918"/>
                <a:gd name="T32" fmla="*/ 213 w 698"/>
                <a:gd name="T33" fmla="*/ 168 h 918"/>
                <a:gd name="T34" fmla="*/ 40 w 698"/>
                <a:gd name="T35" fmla="*/ 9 h 918"/>
                <a:gd name="T36" fmla="*/ 8 w 698"/>
                <a:gd name="T37" fmla="*/ 10 h 918"/>
                <a:gd name="T38" fmla="*/ 9 w 698"/>
                <a:gd name="T39" fmla="*/ 42 h 918"/>
                <a:gd name="T40" fmla="*/ 262 w 698"/>
                <a:gd name="T41" fmla="*/ 285 h 918"/>
                <a:gd name="T42" fmla="*/ 262 w 698"/>
                <a:gd name="T43" fmla="*/ 532 h 918"/>
                <a:gd name="T44" fmla="*/ 262 w 698"/>
                <a:gd name="T45" fmla="*/ 881 h 918"/>
                <a:gd name="T46" fmla="*/ 298 w 698"/>
                <a:gd name="T47" fmla="*/ 918 h 918"/>
                <a:gd name="T48" fmla="*/ 335 w 698"/>
                <a:gd name="T49" fmla="*/ 881 h 918"/>
                <a:gd name="T50" fmla="*/ 335 w 698"/>
                <a:gd name="T51" fmla="*/ 532 h 918"/>
                <a:gd name="T52" fmla="*/ 363 w 698"/>
                <a:gd name="T53" fmla="*/ 532 h 918"/>
                <a:gd name="T54" fmla="*/ 363 w 698"/>
                <a:gd name="T55" fmla="*/ 881 h 918"/>
                <a:gd name="T56" fmla="*/ 399 w 698"/>
                <a:gd name="T57" fmla="*/ 918 h 918"/>
                <a:gd name="T58" fmla="*/ 436 w 698"/>
                <a:gd name="T59" fmla="*/ 881 h 918"/>
                <a:gd name="T60" fmla="*/ 436 w 698"/>
                <a:gd name="T61" fmla="*/ 532 h 918"/>
                <a:gd name="T62" fmla="*/ 436 w 698"/>
                <a:gd name="T63" fmla="*/ 285 h 918"/>
                <a:gd name="T64" fmla="*/ 688 w 698"/>
                <a:gd name="T65" fmla="*/ 42 h 918"/>
                <a:gd name="T66" fmla="*/ 689 w 698"/>
                <a:gd name="T67" fmla="*/ 10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8" h="918">
                  <a:moveTo>
                    <a:pt x="689" y="10"/>
                  </a:moveTo>
                  <a:cubicBezTo>
                    <a:pt x="681" y="1"/>
                    <a:pt x="666" y="0"/>
                    <a:pt x="657" y="9"/>
                  </a:cubicBezTo>
                  <a:cubicBezTo>
                    <a:pt x="485" y="168"/>
                    <a:pt x="485" y="168"/>
                    <a:pt x="485" y="168"/>
                  </a:cubicBezTo>
                  <a:cubicBezTo>
                    <a:pt x="485" y="168"/>
                    <a:pt x="485" y="168"/>
                    <a:pt x="485" y="168"/>
                  </a:cubicBezTo>
                  <a:cubicBezTo>
                    <a:pt x="436" y="168"/>
                    <a:pt x="436" y="168"/>
                    <a:pt x="436" y="168"/>
                  </a:cubicBezTo>
                  <a:cubicBezTo>
                    <a:pt x="399" y="168"/>
                    <a:pt x="399" y="168"/>
                    <a:pt x="399" y="168"/>
                  </a:cubicBezTo>
                  <a:cubicBezTo>
                    <a:pt x="391" y="256"/>
                    <a:pt x="375" y="279"/>
                    <a:pt x="375" y="279"/>
                  </a:cubicBezTo>
                  <a:cubicBezTo>
                    <a:pt x="356" y="217"/>
                    <a:pt x="356" y="217"/>
                    <a:pt x="356" y="217"/>
                  </a:cubicBezTo>
                  <a:cubicBezTo>
                    <a:pt x="367" y="203"/>
                    <a:pt x="367" y="203"/>
                    <a:pt x="367" y="203"/>
                  </a:cubicBezTo>
                  <a:cubicBezTo>
                    <a:pt x="349" y="183"/>
                    <a:pt x="349" y="183"/>
                    <a:pt x="349" y="183"/>
                  </a:cubicBezTo>
                  <a:cubicBezTo>
                    <a:pt x="329" y="201"/>
                    <a:pt x="329" y="201"/>
                    <a:pt x="329" y="201"/>
                  </a:cubicBezTo>
                  <a:cubicBezTo>
                    <a:pt x="341" y="217"/>
                    <a:pt x="341" y="217"/>
                    <a:pt x="341" y="217"/>
                  </a:cubicBezTo>
                  <a:cubicBezTo>
                    <a:pt x="324" y="279"/>
                    <a:pt x="324" y="279"/>
                    <a:pt x="324" y="279"/>
                  </a:cubicBezTo>
                  <a:cubicBezTo>
                    <a:pt x="309" y="262"/>
                    <a:pt x="301" y="196"/>
                    <a:pt x="298" y="168"/>
                  </a:cubicBezTo>
                  <a:cubicBezTo>
                    <a:pt x="262" y="168"/>
                    <a:pt x="262" y="168"/>
                    <a:pt x="262" y="168"/>
                  </a:cubicBezTo>
                  <a:cubicBezTo>
                    <a:pt x="213" y="168"/>
                    <a:pt x="213" y="168"/>
                    <a:pt x="213" y="168"/>
                  </a:cubicBezTo>
                  <a:cubicBezTo>
                    <a:pt x="213" y="168"/>
                    <a:pt x="213" y="168"/>
                    <a:pt x="213" y="168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1" y="0"/>
                    <a:pt x="17" y="1"/>
                    <a:pt x="8" y="10"/>
                  </a:cubicBezTo>
                  <a:cubicBezTo>
                    <a:pt x="0" y="19"/>
                    <a:pt x="0" y="34"/>
                    <a:pt x="9" y="42"/>
                  </a:cubicBezTo>
                  <a:cubicBezTo>
                    <a:pt x="262" y="285"/>
                    <a:pt x="262" y="285"/>
                    <a:pt x="262" y="285"/>
                  </a:cubicBezTo>
                  <a:cubicBezTo>
                    <a:pt x="262" y="532"/>
                    <a:pt x="262" y="532"/>
                    <a:pt x="262" y="532"/>
                  </a:cubicBezTo>
                  <a:cubicBezTo>
                    <a:pt x="262" y="881"/>
                    <a:pt x="262" y="881"/>
                    <a:pt x="262" y="881"/>
                  </a:cubicBezTo>
                  <a:cubicBezTo>
                    <a:pt x="262" y="901"/>
                    <a:pt x="278" y="918"/>
                    <a:pt x="298" y="918"/>
                  </a:cubicBezTo>
                  <a:cubicBezTo>
                    <a:pt x="318" y="918"/>
                    <a:pt x="335" y="901"/>
                    <a:pt x="335" y="881"/>
                  </a:cubicBezTo>
                  <a:cubicBezTo>
                    <a:pt x="335" y="532"/>
                    <a:pt x="335" y="532"/>
                    <a:pt x="335" y="532"/>
                  </a:cubicBezTo>
                  <a:cubicBezTo>
                    <a:pt x="363" y="532"/>
                    <a:pt x="363" y="532"/>
                    <a:pt x="363" y="532"/>
                  </a:cubicBezTo>
                  <a:cubicBezTo>
                    <a:pt x="363" y="881"/>
                    <a:pt x="363" y="881"/>
                    <a:pt x="363" y="881"/>
                  </a:cubicBezTo>
                  <a:cubicBezTo>
                    <a:pt x="363" y="901"/>
                    <a:pt x="379" y="918"/>
                    <a:pt x="399" y="918"/>
                  </a:cubicBezTo>
                  <a:cubicBezTo>
                    <a:pt x="419" y="918"/>
                    <a:pt x="436" y="901"/>
                    <a:pt x="436" y="881"/>
                  </a:cubicBezTo>
                  <a:cubicBezTo>
                    <a:pt x="436" y="532"/>
                    <a:pt x="436" y="532"/>
                    <a:pt x="436" y="532"/>
                  </a:cubicBezTo>
                  <a:cubicBezTo>
                    <a:pt x="436" y="285"/>
                    <a:pt x="436" y="285"/>
                    <a:pt x="436" y="285"/>
                  </a:cubicBezTo>
                  <a:cubicBezTo>
                    <a:pt x="688" y="42"/>
                    <a:pt x="688" y="42"/>
                    <a:pt x="688" y="42"/>
                  </a:cubicBezTo>
                  <a:cubicBezTo>
                    <a:pt x="697" y="34"/>
                    <a:pt x="698" y="19"/>
                    <a:pt x="68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44865" y="1977741"/>
            <a:ext cx="263214" cy="277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1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30727" y="1977741"/>
            <a:ext cx="263214" cy="277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3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44865" y="3078558"/>
            <a:ext cx="263214" cy="277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2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1381125" y="2154426"/>
            <a:ext cx="1788213" cy="6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200" dirty="0" smtClean="0">
                <a:latin typeface="+mj-lt"/>
              </a:rPr>
              <a:t>gia chủ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1457325" y="3255244"/>
            <a:ext cx="171201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vi-VN" sz="3200" dirty="0" smtClean="0">
                <a:latin typeface="+mj-lt"/>
              </a:rPr>
              <a:t>gia súc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5281145" y="2211576"/>
            <a:ext cx="17673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vi-VN" sz="3200" dirty="0" smtClean="0">
                <a:latin typeface="+mj-lt"/>
              </a:rPr>
              <a:t>gia vị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5471644" y="3312394"/>
            <a:ext cx="198643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vi-VN" sz="3200" dirty="0" smtClean="0">
                <a:latin typeface="+mj-lt"/>
              </a:rPr>
              <a:t>gia tăng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7219950" y="2000250"/>
            <a:ext cx="438150" cy="223837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/>
          <p:cNvSpPr/>
          <p:nvPr/>
        </p:nvSpPr>
        <p:spPr>
          <a:xfrm>
            <a:off x="1019175" y="2019300"/>
            <a:ext cx="438150" cy="207645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477108" y="414574"/>
            <a:ext cx="64095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hân biệt nghĩa của các yếu tố Hán Việt đồng âm trong các từ sau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0" y="2764026"/>
            <a:ext cx="857250" cy="57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zh-CN" altLang="en-US" sz="3200" dirty="0">
              <a:solidFill>
                <a:srgbClr val="FF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981950" y="2506851"/>
            <a:ext cx="1009650" cy="128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endParaRPr lang="zh-CN" altLang="en-US" sz="3200" dirty="0">
              <a:solidFill>
                <a:srgbClr val="FF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131751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57044" y="3124200"/>
            <a:ext cx="4034032" cy="1227697"/>
            <a:chOff x="2557044" y="2483087"/>
            <a:chExt cx="4034032" cy="1296143"/>
          </a:xfrm>
        </p:grpSpPr>
        <p:sp>
          <p:nvSpPr>
            <p:cNvPr id="3" name="Line 34"/>
            <p:cNvSpPr>
              <a:spLocks noChangeShapeType="1"/>
            </p:cNvSpPr>
            <p:nvPr/>
          </p:nvSpPr>
          <p:spPr bwMode="auto">
            <a:xfrm rot="618245" flipV="1">
              <a:off x="4879539" y="2483087"/>
              <a:ext cx="117053" cy="1046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Line 35"/>
            <p:cNvSpPr>
              <a:spLocks noChangeShapeType="1"/>
            </p:cNvSpPr>
            <p:nvPr/>
          </p:nvSpPr>
          <p:spPr bwMode="auto">
            <a:xfrm rot="618245" flipH="1" flipV="1">
              <a:off x="4208628" y="2554460"/>
              <a:ext cx="432523" cy="849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Line 36"/>
            <p:cNvSpPr>
              <a:spLocks noChangeShapeType="1"/>
            </p:cNvSpPr>
            <p:nvPr/>
          </p:nvSpPr>
          <p:spPr bwMode="auto">
            <a:xfrm rot="618245" flipH="1" flipV="1">
              <a:off x="3363565" y="2982702"/>
              <a:ext cx="1029206" cy="466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Line 37"/>
            <p:cNvSpPr>
              <a:spLocks noChangeShapeType="1"/>
            </p:cNvSpPr>
            <p:nvPr/>
          </p:nvSpPr>
          <p:spPr bwMode="auto">
            <a:xfrm rot="618245" flipH="1">
              <a:off x="2557044" y="3566538"/>
              <a:ext cx="1750079" cy="242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Line 38"/>
            <p:cNvSpPr>
              <a:spLocks noChangeShapeType="1"/>
            </p:cNvSpPr>
            <p:nvPr/>
          </p:nvSpPr>
          <p:spPr bwMode="auto">
            <a:xfrm rot="618245" flipV="1">
              <a:off x="5096515" y="2825680"/>
              <a:ext cx="662346" cy="76512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Line 39"/>
            <p:cNvSpPr>
              <a:spLocks noChangeShapeType="1"/>
            </p:cNvSpPr>
            <p:nvPr/>
          </p:nvSpPr>
          <p:spPr bwMode="auto">
            <a:xfrm rot="618245" flipV="1">
              <a:off x="5293506" y="3303883"/>
              <a:ext cx="1297570" cy="4753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Oval 20"/>
          <p:cNvSpPr>
            <a:spLocks noChangeArrowheads="1"/>
          </p:cNvSpPr>
          <p:nvPr/>
        </p:nvSpPr>
        <p:spPr bwMode="auto">
          <a:xfrm>
            <a:off x="3637044" y="1642936"/>
            <a:ext cx="971902" cy="1244362"/>
          </a:xfrm>
          <a:prstGeom prst="ellipse">
            <a:avLst/>
          </a:prstGeom>
          <a:solidFill>
            <a:schemeClr val="accent3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zh-CN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Cường</a:t>
            </a:r>
            <a:endParaRPr lang="en-US" altLang="zh-CN" sz="24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  <a:p>
            <a:pPr algn="ctr"/>
            <a:r>
              <a:rPr lang="en-US" altLang="zh-CN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quốc</a:t>
            </a:r>
            <a:endParaRPr lang="en-US" altLang="zh-CN" sz="2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0" name="Oval 25"/>
          <p:cNvSpPr>
            <a:spLocks noChangeArrowheads="1"/>
          </p:cNvSpPr>
          <p:nvPr/>
        </p:nvSpPr>
        <p:spPr bwMode="auto">
          <a:xfrm>
            <a:off x="4784732" y="1677208"/>
            <a:ext cx="971903" cy="1244360"/>
          </a:xfrm>
          <a:prstGeom prst="ellipse">
            <a:avLst/>
          </a:prstGeom>
          <a:solidFill>
            <a:schemeClr val="accent4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zh-CN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Tổ</a:t>
            </a:r>
            <a:endParaRPr lang="en-US" altLang="zh-CN" sz="24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  <a:p>
            <a:pPr algn="ctr"/>
            <a:r>
              <a:rPr lang="en-US" altLang="zh-CN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quốc</a:t>
            </a:r>
            <a:endParaRPr lang="en-US" altLang="zh-CN" sz="2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1429086" y="3537605"/>
            <a:ext cx="971902" cy="1244362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zh-CN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Quốc</a:t>
            </a:r>
            <a:r>
              <a:rPr lang="en-US" altLang="zh-CN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</a:p>
          <a:p>
            <a:pPr algn="ctr"/>
            <a:r>
              <a:rPr lang="en-US" altLang="zh-CN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gia</a:t>
            </a:r>
            <a:endParaRPr lang="en-US" altLang="zh-CN" sz="2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2" name="Oval 30"/>
          <p:cNvSpPr>
            <a:spLocks noChangeArrowheads="1"/>
          </p:cNvSpPr>
          <p:nvPr/>
        </p:nvSpPr>
        <p:spPr bwMode="auto">
          <a:xfrm>
            <a:off x="6752873" y="3505200"/>
            <a:ext cx="971902" cy="1244362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6</a:t>
            </a: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2430367" y="2303639"/>
            <a:ext cx="971903" cy="1244360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zh-CN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Ái</a:t>
            </a:r>
            <a:endParaRPr lang="en-US" altLang="zh-CN" sz="24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  <a:p>
            <a:pPr algn="ctr"/>
            <a:r>
              <a:rPr lang="en-US" altLang="zh-CN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quốc</a:t>
            </a:r>
            <a:endParaRPr lang="en-US" altLang="zh-CN" sz="2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5805888" y="2193640"/>
            <a:ext cx="971902" cy="1244362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5</a:t>
            </a:r>
          </a:p>
        </p:txBody>
      </p:sp>
      <p:sp>
        <p:nvSpPr>
          <p:cNvPr id="22" name="Oval 44"/>
          <p:cNvSpPr>
            <a:spLocks noChangeArrowheads="1"/>
          </p:cNvSpPr>
          <p:nvPr/>
        </p:nvSpPr>
        <p:spPr bwMode="gray">
          <a:xfrm>
            <a:off x="4004502" y="3706349"/>
            <a:ext cx="1313274" cy="1297972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zh-CN" sz="32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Quốc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9101" y="304800"/>
            <a:ext cx="82200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32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543449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57044" y="3124200"/>
            <a:ext cx="4034032" cy="1227697"/>
            <a:chOff x="2557044" y="2483087"/>
            <a:chExt cx="4034032" cy="1296143"/>
          </a:xfrm>
        </p:grpSpPr>
        <p:sp>
          <p:nvSpPr>
            <p:cNvPr id="3" name="Line 34"/>
            <p:cNvSpPr>
              <a:spLocks noChangeShapeType="1"/>
            </p:cNvSpPr>
            <p:nvPr/>
          </p:nvSpPr>
          <p:spPr bwMode="auto">
            <a:xfrm rot="618245" flipV="1">
              <a:off x="4879539" y="2483087"/>
              <a:ext cx="117053" cy="1046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Line 35"/>
            <p:cNvSpPr>
              <a:spLocks noChangeShapeType="1"/>
            </p:cNvSpPr>
            <p:nvPr/>
          </p:nvSpPr>
          <p:spPr bwMode="auto">
            <a:xfrm rot="618245" flipH="1" flipV="1">
              <a:off x="4208628" y="2554460"/>
              <a:ext cx="432523" cy="849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Line 36"/>
            <p:cNvSpPr>
              <a:spLocks noChangeShapeType="1"/>
            </p:cNvSpPr>
            <p:nvPr/>
          </p:nvSpPr>
          <p:spPr bwMode="auto">
            <a:xfrm rot="618245" flipH="1" flipV="1">
              <a:off x="3363565" y="2982702"/>
              <a:ext cx="1029206" cy="466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Line 37"/>
            <p:cNvSpPr>
              <a:spLocks noChangeShapeType="1"/>
            </p:cNvSpPr>
            <p:nvPr/>
          </p:nvSpPr>
          <p:spPr bwMode="auto">
            <a:xfrm rot="618245" flipH="1">
              <a:off x="2557044" y="3566538"/>
              <a:ext cx="1750079" cy="242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Line 38"/>
            <p:cNvSpPr>
              <a:spLocks noChangeShapeType="1"/>
            </p:cNvSpPr>
            <p:nvPr/>
          </p:nvSpPr>
          <p:spPr bwMode="auto">
            <a:xfrm rot="618245" flipV="1">
              <a:off x="5096515" y="2825680"/>
              <a:ext cx="662346" cy="76512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Line 39"/>
            <p:cNvSpPr>
              <a:spLocks noChangeShapeType="1"/>
            </p:cNvSpPr>
            <p:nvPr/>
          </p:nvSpPr>
          <p:spPr bwMode="auto">
            <a:xfrm rot="618245" flipV="1">
              <a:off x="5293506" y="3303883"/>
              <a:ext cx="1297570" cy="4753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Oval 20"/>
          <p:cNvSpPr>
            <a:spLocks noChangeArrowheads="1"/>
          </p:cNvSpPr>
          <p:nvPr/>
        </p:nvSpPr>
        <p:spPr bwMode="auto">
          <a:xfrm>
            <a:off x="3637044" y="1562100"/>
            <a:ext cx="971902" cy="1325198"/>
          </a:xfrm>
          <a:prstGeom prst="ellipse">
            <a:avLst/>
          </a:prstGeom>
          <a:solidFill>
            <a:schemeClr val="accent3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zh-CN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Sơn</a:t>
            </a:r>
            <a:r>
              <a:rPr lang="en-US" altLang="zh-CN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</a:p>
          <a:p>
            <a:pPr algn="ctr"/>
            <a:r>
              <a:rPr lang="en-US" altLang="zh-CN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hào</a:t>
            </a:r>
            <a:r>
              <a:rPr lang="en-US" altLang="zh-CN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</a:p>
          <a:p>
            <a:pPr algn="ctr"/>
            <a:r>
              <a:rPr lang="en-US" altLang="zh-CN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hải</a:t>
            </a:r>
            <a:r>
              <a:rPr lang="en-US" altLang="zh-CN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vị</a:t>
            </a:r>
            <a:endParaRPr lang="en-US" altLang="zh-CN" sz="2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0" name="Oval 25"/>
          <p:cNvSpPr>
            <a:spLocks noChangeArrowheads="1"/>
          </p:cNvSpPr>
          <p:nvPr/>
        </p:nvSpPr>
        <p:spPr bwMode="auto">
          <a:xfrm>
            <a:off x="4784732" y="1677208"/>
            <a:ext cx="971903" cy="1244360"/>
          </a:xfrm>
          <a:prstGeom prst="ellipse">
            <a:avLst/>
          </a:prstGeom>
          <a:solidFill>
            <a:schemeClr val="accent4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zh-CN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Sơn</a:t>
            </a:r>
            <a:r>
              <a:rPr lang="en-US" altLang="zh-CN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</a:p>
          <a:p>
            <a:pPr algn="ctr"/>
            <a:r>
              <a:rPr lang="en-US" altLang="zh-CN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tặc</a:t>
            </a:r>
            <a:endParaRPr lang="en-US" altLang="zh-CN" sz="2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1429086" y="3537605"/>
            <a:ext cx="971902" cy="1244362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zh-CN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Sơn</a:t>
            </a:r>
            <a:r>
              <a:rPr lang="en-US" altLang="zh-CN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</a:p>
          <a:p>
            <a:pPr algn="ctr"/>
            <a:r>
              <a:rPr lang="en-US" altLang="zh-CN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hà</a:t>
            </a:r>
            <a:endParaRPr lang="en-US" altLang="zh-CN" sz="2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2" name="Oval 30"/>
          <p:cNvSpPr>
            <a:spLocks noChangeArrowheads="1"/>
          </p:cNvSpPr>
          <p:nvPr/>
        </p:nvSpPr>
        <p:spPr bwMode="auto">
          <a:xfrm>
            <a:off x="6752873" y="3505200"/>
            <a:ext cx="971902" cy="1244362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6</a:t>
            </a: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2430367" y="2303639"/>
            <a:ext cx="971903" cy="1244360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zh-CN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Giang</a:t>
            </a:r>
            <a:r>
              <a:rPr lang="en-US" altLang="zh-CN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</a:p>
          <a:p>
            <a:pPr algn="ctr"/>
            <a:r>
              <a:rPr lang="en-US" altLang="zh-CN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sơn</a:t>
            </a:r>
            <a:endParaRPr lang="en-US" altLang="zh-CN" sz="2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5805888" y="2193640"/>
            <a:ext cx="971902" cy="1244362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5</a:t>
            </a:r>
          </a:p>
        </p:txBody>
      </p:sp>
      <p:sp>
        <p:nvSpPr>
          <p:cNvPr id="22" name="Oval 44"/>
          <p:cNvSpPr>
            <a:spLocks noChangeArrowheads="1"/>
          </p:cNvSpPr>
          <p:nvPr/>
        </p:nvSpPr>
        <p:spPr bwMode="gray">
          <a:xfrm>
            <a:off x="4004502" y="3706349"/>
            <a:ext cx="1313274" cy="1297972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zh-CN" sz="32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Sơn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9101" y="304800"/>
            <a:ext cx="82200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32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543449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57044" y="3124200"/>
            <a:ext cx="4034032" cy="1227697"/>
            <a:chOff x="2557044" y="2483087"/>
            <a:chExt cx="4034032" cy="1296143"/>
          </a:xfrm>
        </p:grpSpPr>
        <p:sp>
          <p:nvSpPr>
            <p:cNvPr id="3" name="Line 34"/>
            <p:cNvSpPr>
              <a:spLocks noChangeShapeType="1"/>
            </p:cNvSpPr>
            <p:nvPr/>
          </p:nvSpPr>
          <p:spPr bwMode="auto">
            <a:xfrm rot="618245" flipV="1">
              <a:off x="4879539" y="2483087"/>
              <a:ext cx="117053" cy="1046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Line 35"/>
            <p:cNvSpPr>
              <a:spLocks noChangeShapeType="1"/>
            </p:cNvSpPr>
            <p:nvPr/>
          </p:nvSpPr>
          <p:spPr bwMode="auto">
            <a:xfrm rot="618245" flipH="1" flipV="1">
              <a:off x="4208628" y="2554460"/>
              <a:ext cx="432523" cy="849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Line 36"/>
            <p:cNvSpPr>
              <a:spLocks noChangeShapeType="1"/>
            </p:cNvSpPr>
            <p:nvPr/>
          </p:nvSpPr>
          <p:spPr bwMode="auto">
            <a:xfrm rot="618245" flipH="1" flipV="1">
              <a:off x="3363565" y="2982702"/>
              <a:ext cx="1029206" cy="466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Line 37"/>
            <p:cNvSpPr>
              <a:spLocks noChangeShapeType="1"/>
            </p:cNvSpPr>
            <p:nvPr/>
          </p:nvSpPr>
          <p:spPr bwMode="auto">
            <a:xfrm rot="618245" flipH="1">
              <a:off x="2557044" y="3566538"/>
              <a:ext cx="1750079" cy="242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Line 38"/>
            <p:cNvSpPr>
              <a:spLocks noChangeShapeType="1"/>
            </p:cNvSpPr>
            <p:nvPr/>
          </p:nvSpPr>
          <p:spPr bwMode="auto">
            <a:xfrm rot="618245" flipV="1">
              <a:off x="5096515" y="2825680"/>
              <a:ext cx="662346" cy="76512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Line 39"/>
            <p:cNvSpPr>
              <a:spLocks noChangeShapeType="1"/>
            </p:cNvSpPr>
            <p:nvPr/>
          </p:nvSpPr>
          <p:spPr bwMode="auto">
            <a:xfrm rot="618245" flipV="1">
              <a:off x="5293506" y="3303883"/>
              <a:ext cx="1297570" cy="4753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Oval 20"/>
          <p:cNvSpPr>
            <a:spLocks noChangeArrowheads="1"/>
          </p:cNvSpPr>
          <p:nvPr/>
        </p:nvSpPr>
        <p:spPr bwMode="auto">
          <a:xfrm>
            <a:off x="3637044" y="1562100"/>
            <a:ext cx="971902" cy="1325198"/>
          </a:xfrm>
          <a:prstGeom prst="ellipse">
            <a:avLst/>
          </a:prstGeom>
          <a:solidFill>
            <a:schemeClr val="accent3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zh-CN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Du</a:t>
            </a:r>
          </a:p>
          <a:p>
            <a:pPr algn="ctr"/>
            <a:r>
              <a:rPr lang="en-US" altLang="zh-CN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cư</a:t>
            </a:r>
            <a:endParaRPr lang="en-US" altLang="zh-CN" sz="2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0" name="Oval 25"/>
          <p:cNvSpPr>
            <a:spLocks noChangeArrowheads="1"/>
          </p:cNvSpPr>
          <p:nvPr/>
        </p:nvSpPr>
        <p:spPr bwMode="auto">
          <a:xfrm>
            <a:off x="4784732" y="1677208"/>
            <a:ext cx="971903" cy="1244360"/>
          </a:xfrm>
          <a:prstGeom prst="ellipse">
            <a:avLst/>
          </a:prstGeom>
          <a:solidFill>
            <a:schemeClr val="accent4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zh-CN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Cư</a:t>
            </a:r>
            <a:endParaRPr lang="en-US" altLang="zh-CN" sz="24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  <a:p>
            <a:pPr algn="ctr"/>
            <a:r>
              <a:rPr lang="en-US" altLang="zh-CN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trú</a:t>
            </a:r>
            <a:endParaRPr lang="en-US" altLang="zh-CN" sz="2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1429086" y="3537605"/>
            <a:ext cx="971902" cy="1244362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zh-CN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Vô</a:t>
            </a:r>
            <a:endParaRPr lang="en-US" altLang="zh-CN" sz="24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  <a:p>
            <a:pPr algn="ctr"/>
            <a:r>
              <a:rPr lang="en-US" altLang="zh-CN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gia</a:t>
            </a:r>
            <a:r>
              <a:rPr lang="en-US" altLang="zh-CN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</a:p>
          <a:p>
            <a:pPr algn="ctr"/>
            <a:r>
              <a:rPr lang="en-US" altLang="zh-CN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cư</a:t>
            </a:r>
            <a:endParaRPr lang="en-US" altLang="zh-CN" sz="2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2" name="Oval 30"/>
          <p:cNvSpPr>
            <a:spLocks noChangeArrowheads="1"/>
          </p:cNvSpPr>
          <p:nvPr/>
        </p:nvSpPr>
        <p:spPr bwMode="auto">
          <a:xfrm>
            <a:off x="6752873" y="3505200"/>
            <a:ext cx="971902" cy="1244362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6</a:t>
            </a: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2430367" y="2303639"/>
            <a:ext cx="971903" cy="1244360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zh-CN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Cư</a:t>
            </a:r>
            <a:r>
              <a:rPr lang="en-US" altLang="zh-CN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</a:p>
          <a:p>
            <a:pPr algn="ctr"/>
            <a:r>
              <a:rPr lang="en-US" altLang="zh-CN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xá</a:t>
            </a:r>
            <a:endParaRPr lang="en-US" altLang="zh-CN" sz="2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5805888" y="2193640"/>
            <a:ext cx="971902" cy="1244362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5</a:t>
            </a:r>
          </a:p>
        </p:txBody>
      </p:sp>
      <p:sp>
        <p:nvSpPr>
          <p:cNvPr id="22" name="Oval 44"/>
          <p:cNvSpPr>
            <a:spLocks noChangeArrowheads="1"/>
          </p:cNvSpPr>
          <p:nvPr/>
        </p:nvSpPr>
        <p:spPr bwMode="gray">
          <a:xfrm>
            <a:off x="4004502" y="3706349"/>
            <a:ext cx="1313274" cy="1297972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zh-CN" sz="32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Cư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9101" y="304800"/>
            <a:ext cx="82200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32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543449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57044" y="3124200"/>
            <a:ext cx="4034032" cy="1227697"/>
            <a:chOff x="2557044" y="2483087"/>
            <a:chExt cx="4034032" cy="1296143"/>
          </a:xfrm>
        </p:grpSpPr>
        <p:sp>
          <p:nvSpPr>
            <p:cNvPr id="3" name="Line 34"/>
            <p:cNvSpPr>
              <a:spLocks noChangeShapeType="1"/>
            </p:cNvSpPr>
            <p:nvPr/>
          </p:nvSpPr>
          <p:spPr bwMode="auto">
            <a:xfrm rot="618245" flipV="1">
              <a:off x="4879539" y="2483087"/>
              <a:ext cx="117053" cy="1046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Line 35"/>
            <p:cNvSpPr>
              <a:spLocks noChangeShapeType="1"/>
            </p:cNvSpPr>
            <p:nvPr/>
          </p:nvSpPr>
          <p:spPr bwMode="auto">
            <a:xfrm rot="618245" flipH="1" flipV="1">
              <a:off x="4208628" y="2554460"/>
              <a:ext cx="432523" cy="849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Line 36"/>
            <p:cNvSpPr>
              <a:spLocks noChangeShapeType="1"/>
            </p:cNvSpPr>
            <p:nvPr/>
          </p:nvSpPr>
          <p:spPr bwMode="auto">
            <a:xfrm rot="618245" flipH="1" flipV="1">
              <a:off x="3363565" y="2982702"/>
              <a:ext cx="1029206" cy="466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Line 37"/>
            <p:cNvSpPr>
              <a:spLocks noChangeShapeType="1"/>
            </p:cNvSpPr>
            <p:nvPr/>
          </p:nvSpPr>
          <p:spPr bwMode="auto">
            <a:xfrm rot="618245" flipH="1">
              <a:off x="2557044" y="3566538"/>
              <a:ext cx="1750079" cy="242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Line 38"/>
            <p:cNvSpPr>
              <a:spLocks noChangeShapeType="1"/>
            </p:cNvSpPr>
            <p:nvPr/>
          </p:nvSpPr>
          <p:spPr bwMode="auto">
            <a:xfrm rot="618245" flipV="1">
              <a:off x="5096515" y="2825680"/>
              <a:ext cx="662346" cy="76512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Line 39"/>
            <p:cNvSpPr>
              <a:spLocks noChangeShapeType="1"/>
            </p:cNvSpPr>
            <p:nvPr/>
          </p:nvSpPr>
          <p:spPr bwMode="auto">
            <a:xfrm rot="618245" flipV="1">
              <a:off x="5293506" y="3303883"/>
              <a:ext cx="1297570" cy="4753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Oval 20"/>
          <p:cNvSpPr>
            <a:spLocks noChangeArrowheads="1"/>
          </p:cNvSpPr>
          <p:nvPr/>
        </p:nvSpPr>
        <p:spPr bwMode="auto">
          <a:xfrm>
            <a:off x="3637044" y="1562100"/>
            <a:ext cx="971902" cy="1325198"/>
          </a:xfrm>
          <a:prstGeom prst="ellipse">
            <a:avLst/>
          </a:prstGeom>
          <a:solidFill>
            <a:schemeClr val="accent3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zh-CN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Chiến</a:t>
            </a:r>
            <a:endParaRPr lang="en-US" altLang="zh-CN" sz="24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  <a:p>
            <a:pPr algn="ctr"/>
            <a:r>
              <a:rPr lang="en-US" altLang="zh-CN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bại</a:t>
            </a:r>
            <a:endParaRPr lang="en-US" altLang="zh-CN" sz="2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0" name="Oval 25"/>
          <p:cNvSpPr>
            <a:spLocks noChangeArrowheads="1"/>
          </p:cNvSpPr>
          <p:nvPr/>
        </p:nvSpPr>
        <p:spPr bwMode="auto">
          <a:xfrm>
            <a:off x="4784732" y="1677208"/>
            <a:ext cx="971903" cy="1244360"/>
          </a:xfrm>
          <a:prstGeom prst="ellipse">
            <a:avLst/>
          </a:prstGeom>
          <a:solidFill>
            <a:schemeClr val="accent4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zh-CN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Đại</a:t>
            </a:r>
            <a:endParaRPr lang="en-US" altLang="zh-CN" sz="24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  <a:p>
            <a:pPr algn="ctr"/>
            <a:r>
              <a:rPr lang="en-US" altLang="zh-CN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bại</a:t>
            </a:r>
            <a:endParaRPr lang="en-US" altLang="zh-CN" sz="2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1429086" y="3537605"/>
            <a:ext cx="971902" cy="1244362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zh-CN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Bại</a:t>
            </a:r>
            <a:endParaRPr lang="en-US" altLang="zh-CN" sz="24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  <a:p>
            <a:pPr algn="ctr"/>
            <a:r>
              <a:rPr lang="en-US" altLang="zh-CN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trận</a:t>
            </a:r>
            <a:endParaRPr lang="en-US" altLang="zh-CN" sz="2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2" name="Oval 30"/>
          <p:cNvSpPr>
            <a:spLocks noChangeArrowheads="1"/>
          </p:cNvSpPr>
          <p:nvPr/>
        </p:nvSpPr>
        <p:spPr bwMode="auto">
          <a:xfrm>
            <a:off x="6752873" y="3505200"/>
            <a:ext cx="971902" cy="1244362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6</a:t>
            </a: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2430367" y="2303639"/>
            <a:ext cx="971903" cy="1244360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zh-CN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Thất</a:t>
            </a:r>
            <a:endParaRPr lang="en-US" altLang="zh-CN" sz="24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  <a:p>
            <a:pPr algn="ctr"/>
            <a:r>
              <a:rPr lang="en-US" altLang="zh-CN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bại</a:t>
            </a:r>
            <a:endParaRPr lang="en-US" altLang="zh-CN" sz="24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5805888" y="2193640"/>
            <a:ext cx="971902" cy="1244362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5</a:t>
            </a:r>
          </a:p>
        </p:txBody>
      </p:sp>
      <p:sp>
        <p:nvSpPr>
          <p:cNvPr id="22" name="Oval 44"/>
          <p:cNvSpPr>
            <a:spLocks noChangeArrowheads="1"/>
          </p:cNvSpPr>
          <p:nvPr/>
        </p:nvSpPr>
        <p:spPr bwMode="gray">
          <a:xfrm>
            <a:off x="4004502" y="3706349"/>
            <a:ext cx="1313274" cy="1297972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zh-CN" sz="32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Bại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9101" y="304800"/>
            <a:ext cx="82200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32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543449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57044" y="3124200"/>
            <a:ext cx="4034032" cy="1227697"/>
            <a:chOff x="2557044" y="2483087"/>
            <a:chExt cx="4034032" cy="1296143"/>
          </a:xfrm>
        </p:grpSpPr>
        <p:sp>
          <p:nvSpPr>
            <p:cNvPr id="3" name="Line 34"/>
            <p:cNvSpPr>
              <a:spLocks noChangeShapeType="1"/>
            </p:cNvSpPr>
            <p:nvPr/>
          </p:nvSpPr>
          <p:spPr bwMode="auto">
            <a:xfrm rot="618245" flipV="1">
              <a:off x="4879539" y="2483087"/>
              <a:ext cx="117053" cy="1046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Line 35"/>
            <p:cNvSpPr>
              <a:spLocks noChangeShapeType="1"/>
            </p:cNvSpPr>
            <p:nvPr/>
          </p:nvSpPr>
          <p:spPr bwMode="auto">
            <a:xfrm rot="618245" flipH="1" flipV="1">
              <a:off x="4208628" y="2554460"/>
              <a:ext cx="432523" cy="849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Line 36"/>
            <p:cNvSpPr>
              <a:spLocks noChangeShapeType="1"/>
            </p:cNvSpPr>
            <p:nvPr/>
          </p:nvSpPr>
          <p:spPr bwMode="auto">
            <a:xfrm rot="618245" flipH="1" flipV="1">
              <a:off x="3363565" y="2982702"/>
              <a:ext cx="1029206" cy="466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Line 37"/>
            <p:cNvSpPr>
              <a:spLocks noChangeShapeType="1"/>
            </p:cNvSpPr>
            <p:nvPr/>
          </p:nvSpPr>
          <p:spPr bwMode="auto">
            <a:xfrm rot="618245" flipH="1">
              <a:off x="2557044" y="3566538"/>
              <a:ext cx="1750079" cy="242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Line 38"/>
            <p:cNvSpPr>
              <a:spLocks noChangeShapeType="1"/>
            </p:cNvSpPr>
            <p:nvPr/>
          </p:nvSpPr>
          <p:spPr bwMode="auto">
            <a:xfrm rot="618245" flipV="1">
              <a:off x="5096515" y="2825680"/>
              <a:ext cx="662346" cy="76512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Line 39"/>
            <p:cNvSpPr>
              <a:spLocks noChangeShapeType="1"/>
            </p:cNvSpPr>
            <p:nvPr/>
          </p:nvSpPr>
          <p:spPr bwMode="auto">
            <a:xfrm rot="618245" flipV="1">
              <a:off x="5293506" y="3303883"/>
              <a:ext cx="1297570" cy="4753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Oval 20"/>
          <p:cNvSpPr>
            <a:spLocks noChangeArrowheads="1"/>
          </p:cNvSpPr>
          <p:nvPr/>
        </p:nvSpPr>
        <p:spPr bwMode="auto">
          <a:xfrm>
            <a:off x="3637044" y="1642936"/>
            <a:ext cx="971902" cy="1244362"/>
          </a:xfrm>
          <a:prstGeom prst="ellipse">
            <a:avLst/>
          </a:prstGeom>
          <a:solidFill>
            <a:schemeClr val="accent3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zh-CN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3</a:t>
            </a:r>
            <a:endParaRPr lang="en-US" altLang="zh-CN" sz="2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0" name="Oval 25"/>
          <p:cNvSpPr>
            <a:spLocks noChangeArrowheads="1"/>
          </p:cNvSpPr>
          <p:nvPr/>
        </p:nvSpPr>
        <p:spPr bwMode="auto">
          <a:xfrm>
            <a:off x="4784732" y="1677208"/>
            <a:ext cx="971903" cy="1244360"/>
          </a:xfrm>
          <a:prstGeom prst="ellipse">
            <a:avLst/>
          </a:prstGeom>
          <a:solidFill>
            <a:schemeClr val="accent4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zh-CN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4</a:t>
            </a:r>
            <a:endParaRPr lang="en-US" altLang="zh-CN" sz="2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1429086" y="3537605"/>
            <a:ext cx="971902" cy="1244362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zh-CN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Tri </a:t>
            </a:r>
          </a:p>
          <a:p>
            <a:pPr algn="ctr"/>
            <a:r>
              <a:rPr lang="en-US" altLang="zh-CN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thức</a:t>
            </a:r>
            <a:endParaRPr lang="en-US" altLang="zh-CN" sz="2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2" name="Oval 30"/>
          <p:cNvSpPr>
            <a:spLocks noChangeArrowheads="1"/>
          </p:cNvSpPr>
          <p:nvPr/>
        </p:nvSpPr>
        <p:spPr bwMode="auto">
          <a:xfrm>
            <a:off x="6752873" y="3505200"/>
            <a:ext cx="971902" cy="1244362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6</a:t>
            </a: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2430367" y="2303639"/>
            <a:ext cx="971903" cy="1244360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zh-CN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Địa</a:t>
            </a:r>
            <a:endParaRPr lang="en-US" altLang="zh-CN" sz="24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  <a:p>
            <a:pPr algn="ctr"/>
            <a:r>
              <a:rPr lang="en-US" altLang="zh-CN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lí</a:t>
            </a:r>
            <a:endParaRPr lang="en-US" altLang="zh-CN" sz="2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5805888" y="2193640"/>
            <a:ext cx="971902" cy="1244362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5</a:t>
            </a:r>
          </a:p>
        </p:txBody>
      </p:sp>
      <p:sp>
        <p:nvSpPr>
          <p:cNvPr id="22" name="Oval 44"/>
          <p:cNvSpPr>
            <a:spLocks noChangeArrowheads="1"/>
          </p:cNvSpPr>
          <p:nvPr/>
        </p:nvSpPr>
        <p:spPr bwMode="gray">
          <a:xfrm>
            <a:off x="4004502" y="3706349"/>
            <a:ext cx="1313274" cy="1297972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zh-CN" sz="32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Chính</a:t>
            </a:r>
            <a:endParaRPr lang="en-US" altLang="zh-CN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  <a:p>
            <a:pPr algn="ctr"/>
            <a:r>
              <a:rPr lang="en-US" altLang="zh-CN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- </a:t>
            </a:r>
            <a:r>
              <a:rPr lang="en-US" altLang="zh-CN" sz="32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Phụ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9101" y="304800"/>
            <a:ext cx="82200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endParaRPr lang="en-US" sz="32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543449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57044" y="3124200"/>
            <a:ext cx="4034032" cy="1227697"/>
            <a:chOff x="2557044" y="2483087"/>
            <a:chExt cx="4034032" cy="1296143"/>
          </a:xfrm>
        </p:grpSpPr>
        <p:sp>
          <p:nvSpPr>
            <p:cNvPr id="3" name="Line 34"/>
            <p:cNvSpPr>
              <a:spLocks noChangeShapeType="1"/>
            </p:cNvSpPr>
            <p:nvPr/>
          </p:nvSpPr>
          <p:spPr bwMode="auto">
            <a:xfrm rot="618245" flipV="1">
              <a:off x="4879539" y="2483087"/>
              <a:ext cx="117053" cy="1046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Line 35"/>
            <p:cNvSpPr>
              <a:spLocks noChangeShapeType="1"/>
            </p:cNvSpPr>
            <p:nvPr/>
          </p:nvSpPr>
          <p:spPr bwMode="auto">
            <a:xfrm rot="618245" flipH="1" flipV="1">
              <a:off x="4208628" y="2554460"/>
              <a:ext cx="432523" cy="849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Line 36"/>
            <p:cNvSpPr>
              <a:spLocks noChangeShapeType="1"/>
            </p:cNvSpPr>
            <p:nvPr/>
          </p:nvSpPr>
          <p:spPr bwMode="auto">
            <a:xfrm rot="618245" flipH="1" flipV="1">
              <a:off x="3363565" y="2982702"/>
              <a:ext cx="1029206" cy="466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Line 37"/>
            <p:cNvSpPr>
              <a:spLocks noChangeShapeType="1"/>
            </p:cNvSpPr>
            <p:nvPr/>
          </p:nvSpPr>
          <p:spPr bwMode="auto">
            <a:xfrm rot="618245" flipH="1">
              <a:off x="2557044" y="3566538"/>
              <a:ext cx="1750079" cy="242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Line 38"/>
            <p:cNvSpPr>
              <a:spLocks noChangeShapeType="1"/>
            </p:cNvSpPr>
            <p:nvPr/>
          </p:nvSpPr>
          <p:spPr bwMode="auto">
            <a:xfrm rot="618245" flipV="1">
              <a:off x="5096515" y="2825680"/>
              <a:ext cx="662346" cy="76512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Line 39"/>
            <p:cNvSpPr>
              <a:spLocks noChangeShapeType="1"/>
            </p:cNvSpPr>
            <p:nvPr/>
          </p:nvSpPr>
          <p:spPr bwMode="auto">
            <a:xfrm rot="618245" flipV="1">
              <a:off x="5293506" y="3303883"/>
              <a:ext cx="1297570" cy="4753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Oval 20"/>
          <p:cNvSpPr>
            <a:spLocks noChangeArrowheads="1"/>
          </p:cNvSpPr>
          <p:nvPr/>
        </p:nvSpPr>
        <p:spPr bwMode="auto">
          <a:xfrm>
            <a:off x="3637044" y="1642936"/>
            <a:ext cx="971902" cy="1244362"/>
          </a:xfrm>
          <a:prstGeom prst="ellipse">
            <a:avLst/>
          </a:prstGeom>
          <a:solidFill>
            <a:schemeClr val="accent3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3</a:t>
            </a:r>
          </a:p>
        </p:txBody>
      </p:sp>
      <p:sp>
        <p:nvSpPr>
          <p:cNvPr id="10" name="Oval 25"/>
          <p:cNvSpPr>
            <a:spLocks noChangeArrowheads="1"/>
          </p:cNvSpPr>
          <p:nvPr/>
        </p:nvSpPr>
        <p:spPr bwMode="auto">
          <a:xfrm>
            <a:off x="4784732" y="1677208"/>
            <a:ext cx="971903" cy="1244360"/>
          </a:xfrm>
          <a:prstGeom prst="ellipse">
            <a:avLst/>
          </a:prstGeom>
          <a:solidFill>
            <a:schemeClr val="accent4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4</a:t>
            </a: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1429086" y="3537605"/>
            <a:ext cx="971902" cy="1244362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zh-CN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Cường</a:t>
            </a:r>
            <a:endParaRPr lang="en-US" altLang="zh-CN" sz="24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  <a:p>
            <a:pPr algn="ctr"/>
            <a:r>
              <a:rPr lang="en-US" altLang="zh-CN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quốc</a:t>
            </a:r>
            <a:endParaRPr lang="en-US" altLang="zh-CN" sz="2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2" name="Oval 30"/>
          <p:cNvSpPr>
            <a:spLocks noChangeArrowheads="1"/>
          </p:cNvSpPr>
          <p:nvPr/>
        </p:nvSpPr>
        <p:spPr bwMode="auto">
          <a:xfrm>
            <a:off x="6752873" y="3505200"/>
            <a:ext cx="971902" cy="1244362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6</a:t>
            </a: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2430367" y="2303639"/>
            <a:ext cx="971903" cy="1244360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zh-CN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Tham</a:t>
            </a:r>
            <a:r>
              <a:rPr lang="en-US" altLang="zh-CN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</a:p>
          <a:p>
            <a:pPr algn="ctr"/>
            <a:r>
              <a:rPr lang="en-US" altLang="zh-CN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Chiến</a:t>
            </a:r>
            <a:endParaRPr lang="en-US" altLang="zh-CN" sz="2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5805888" y="2193640"/>
            <a:ext cx="971902" cy="1244362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5</a:t>
            </a:r>
          </a:p>
        </p:txBody>
      </p:sp>
      <p:sp>
        <p:nvSpPr>
          <p:cNvPr id="22" name="Oval 44"/>
          <p:cNvSpPr>
            <a:spLocks noChangeArrowheads="1"/>
          </p:cNvSpPr>
          <p:nvPr/>
        </p:nvSpPr>
        <p:spPr bwMode="gray">
          <a:xfrm>
            <a:off x="4004502" y="3706349"/>
            <a:ext cx="1313274" cy="1297972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zh-CN" sz="32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Phụ</a:t>
            </a:r>
            <a:r>
              <a:rPr lang="en-US" altLang="zh-CN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-</a:t>
            </a:r>
          </a:p>
          <a:p>
            <a:pPr algn="ctr"/>
            <a:r>
              <a:rPr lang="en-US" altLang="zh-CN" sz="32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Chính</a:t>
            </a:r>
            <a:endParaRPr lang="en-US" altLang="zh-CN" sz="3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9101" y="304800"/>
            <a:ext cx="82200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endParaRPr lang="en-US" sz="32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543449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3781425" y="2419350"/>
            <a:ext cx="2619375" cy="1169334"/>
            <a:chOff x="5170690" y="1991099"/>
            <a:chExt cx="4193436" cy="2094997"/>
          </a:xfrm>
        </p:grpSpPr>
        <p:sp>
          <p:nvSpPr>
            <p:cNvPr id="9" name="任意多边形 8"/>
            <p:cNvSpPr/>
            <p:nvPr/>
          </p:nvSpPr>
          <p:spPr>
            <a:xfrm rot="2700000" flipH="1">
              <a:off x="6665409" y="1089791"/>
              <a:ext cx="1797409" cy="3600025"/>
            </a:xfrm>
            <a:custGeom>
              <a:avLst/>
              <a:gdLst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898813 h 2887114"/>
                <a:gd name="connsiteX19" fmla="*/ 256150 w 1520778"/>
                <a:gd name="connsiteY19" fmla="*/ 2323543 h 2887114"/>
                <a:gd name="connsiteX20" fmla="*/ 255573 w 1520778"/>
                <a:gd name="connsiteY20" fmla="*/ 2323543 h 2887114"/>
                <a:gd name="connsiteX0-1" fmla="*/ 255574 w 1520778"/>
                <a:gd name="connsiteY0-2" fmla="*/ 2887114 h 2887114"/>
                <a:gd name="connsiteX1-3" fmla="*/ 1264783 w 1520778"/>
                <a:gd name="connsiteY1-4" fmla="*/ 2887114 h 2887114"/>
                <a:gd name="connsiteX2-5" fmla="*/ 1264783 w 1520778"/>
                <a:gd name="connsiteY2-6" fmla="*/ 2323543 h 2887114"/>
                <a:gd name="connsiteX3-7" fmla="*/ 1264628 w 1520778"/>
                <a:gd name="connsiteY3-8" fmla="*/ 2323543 h 2887114"/>
                <a:gd name="connsiteX4-9" fmla="*/ 1264627 w 1520778"/>
                <a:gd name="connsiteY4-10" fmla="*/ 898812 h 2887114"/>
                <a:gd name="connsiteX5-11" fmla="*/ 1272244 w 1520778"/>
                <a:gd name="connsiteY5-12" fmla="*/ 906947 h 2887114"/>
                <a:gd name="connsiteX6-13" fmla="*/ 1478137 w 1520778"/>
                <a:gd name="connsiteY6-14" fmla="*/ 906946 h 2887114"/>
                <a:gd name="connsiteX7-15" fmla="*/ 1478137 w 1520778"/>
                <a:gd name="connsiteY7-16" fmla="*/ 687063 h 2887114"/>
                <a:gd name="connsiteX8-17" fmla="*/ 1464592 w 1520778"/>
                <a:gd name="connsiteY8-18" fmla="*/ 672597 h 2887114"/>
                <a:gd name="connsiteX9-19" fmla="*/ 1457674 w 1520778"/>
                <a:gd name="connsiteY9-20" fmla="*/ 663080 h 2887114"/>
                <a:gd name="connsiteX10-21" fmla="*/ 890811 w 1520778"/>
                <a:gd name="connsiteY10-22" fmla="*/ 57693 h 2887114"/>
                <a:gd name="connsiteX11-23" fmla="*/ 760389 w 1520778"/>
                <a:gd name="connsiteY11-24" fmla="*/ 0 h 2887114"/>
                <a:gd name="connsiteX12-25" fmla="*/ 629968 w 1520778"/>
                <a:gd name="connsiteY12-26" fmla="*/ 57693 h 2887114"/>
                <a:gd name="connsiteX13-27" fmla="*/ 63103 w 1520778"/>
                <a:gd name="connsiteY13-28" fmla="*/ 663080 h 2887114"/>
                <a:gd name="connsiteX14-29" fmla="*/ 56184 w 1520778"/>
                <a:gd name="connsiteY14-30" fmla="*/ 672600 h 2887114"/>
                <a:gd name="connsiteX15-31" fmla="*/ 42642 w 1520778"/>
                <a:gd name="connsiteY15-32" fmla="*/ 687063 h 2887114"/>
                <a:gd name="connsiteX16-33" fmla="*/ 42642 w 1520778"/>
                <a:gd name="connsiteY16-34" fmla="*/ 906946 h 2887114"/>
                <a:gd name="connsiteX17-35" fmla="*/ 248534 w 1520778"/>
                <a:gd name="connsiteY17-36" fmla="*/ 906947 h 2887114"/>
                <a:gd name="connsiteX18-37" fmla="*/ 256150 w 1520778"/>
                <a:gd name="connsiteY18-38" fmla="*/ 2323543 h 2887114"/>
                <a:gd name="connsiteX19-39" fmla="*/ 255573 w 1520778"/>
                <a:gd name="connsiteY19-40" fmla="*/ 2323543 h 2887114"/>
                <a:gd name="connsiteX20-41" fmla="*/ 255574 w 1520778"/>
                <a:gd name="connsiteY20-42" fmla="*/ 2887114 h 2887114"/>
                <a:gd name="connsiteX0-43" fmla="*/ 248045 w 1513249"/>
                <a:gd name="connsiteY0-44" fmla="*/ 2887114 h 2887114"/>
                <a:gd name="connsiteX1-45" fmla="*/ 1257254 w 1513249"/>
                <a:gd name="connsiteY1-46" fmla="*/ 2887114 h 2887114"/>
                <a:gd name="connsiteX2-47" fmla="*/ 1257254 w 1513249"/>
                <a:gd name="connsiteY2-48" fmla="*/ 2323543 h 2887114"/>
                <a:gd name="connsiteX3-49" fmla="*/ 1257099 w 1513249"/>
                <a:gd name="connsiteY3-50" fmla="*/ 2323543 h 2887114"/>
                <a:gd name="connsiteX4-51" fmla="*/ 1257098 w 1513249"/>
                <a:gd name="connsiteY4-52" fmla="*/ 898812 h 2887114"/>
                <a:gd name="connsiteX5-53" fmla="*/ 1264715 w 1513249"/>
                <a:gd name="connsiteY5-54" fmla="*/ 906947 h 2887114"/>
                <a:gd name="connsiteX6-55" fmla="*/ 1470608 w 1513249"/>
                <a:gd name="connsiteY6-56" fmla="*/ 906946 h 2887114"/>
                <a:gd name="connsiteX7-57" fmla="*/ 1470608 w 1513249"/>
                <a:gd name="connsiteY7-58" fmla="*/ 687063 h 2887114"/>
                <a:gd name="connsiteX8-59" fmla="*/ 1457063 w 1513249"/>
                <a:gd name="connsiteY8-60" fmla="*/ 672597 h 2887114"/>
                <a:gd name="connsiteX9-61" fmla="*/ 1450145 w 1513249"/>
                <a:gd name="connsiteY9-62" fmla="*/ 663080 h 2887114"/>
                <a:gd name="connsiteX10-63" fmla="*/ 883282 w 1513249"/>
                <a:gd name="connsiteY10-64" fmla="*/ 57693 h 2887114"/>
                <a:gd name="connsiteX11-65" fmla="*/ 752860 w 1513249"/>
                <a:gd name="connsiteY11-66" fmla="*/ 0 h 2887114"/>
                <a:gd name="connsiteX12-67" fmla="*/ 622439 w 1513249"/>
                <a:gd name="connsiteY12-68" fmla="*/ 57693 h 2887114"/>
                <a:gd name="connsiteX13-69" fmla="*/ 55574 w 1513249"/>
                <a:gd name="connsiteY13-70" fmla="*/ 663080 h 2887114"/>
                <a:gd name="connsiteX14-71" fmla="*/ 48655 w 1513249"/>
                <a:gd name="connsiteY14-72" fmla="*/ 672600 h 2887114"/>
                <a:gd name="connsiteX15-73" fmla="*/ 35113 w 1513249"/>
                <a:gd name="connsiteY15-74" fmla="*/ 687063 h 2887114"/>
                <a:gd name="connsiteX16-75" fmla="*/ 35113 w 1513249"/>
                <a:gd name="connsiteY16-76" fmla="*/ 906946 h 2887114"/>
                <a:gd name="connsiteX17-77" fmla="*/ 248621 w 1513249"/>
                <a:gd name="connsiteY17-78" fmla="*/ 2323543 h 2887114"/>
                <a:gd name="connsiteX18-79" fmla="*/ 248044 w 1513249"/>
                <a:gd name="connsiteY18-80" fmla="*/ 2323543 h 2887114"/>
                <a:gd name="connsiteX19-81" fmla="*/ 248045 w 1513249"/>
                <a:gd name="connsiteY19-82" fmla="*/ 2887114 h 2887114"/>
                <a:gd name="connsiteX0-83" fmla="*/ 248045 w 1513249"/>
                <a:gd name="connsiteY0-84" fmla="*/ 2887114 h 2887114"/>
                <a:gd name="connsiteX1-85" fmla="*/ 1257254 w 1513249"/>
                <a:gd name="connsiteY1-86" fmla="*/ 2887114 h 2887114"/>
                <a:gd name="connsiteX2-87" fmla="*/ 1257254 w 1513249"/>
                <a:gd name="connsiteY2-88" fmla="*/ 2323543 h 2887114"/>
                <a:gd name="connsiteX3-89" fmla="*/ 1257099 w 1513249"/>
                <a:gd name="connsiteY3-90" fmla="*/ 2323543 h 2887114"/>
                <a:gd name="connsiteX4-91" fmla="*/ 1257098 w 1513249"/>
                <a:gd name="connsiteY4-92" fmla="*/ 898812 h 2887114"/>
                <a:gd name="connsiteX5-93" fmla="*/ 1470608 w 1513249"/>
                <a:gd name="connsiteY5-94" fmla="*/ 906946 h 2887114"/>
                <a:gd name="connsiteX6-95" fmla="*/ 1470608 w 1513249"/>
                <a:gd name="connsiteY6-96" fmla="*/ 687063 h 2887114"/>
                <a:gd name="connsiteX7-97" fmla="*/ 1457063 w 1513249"/>
                <a:gd name="connsiteY7-98" fmla="*/ 672597 h 2887114"/>
                <a:gd name="connsiteX8-99" fmla="*/ 1450145 w 1513249"/>
                <a:gd name="connsiteY8-100" fmla="*/ 663080 h 2887114"/>
                <a:gd name="connsiteX9-101" fmla="*/ 883282 w 1513249"/>
                <a:gd name="connsiteY9-102" fmla="*/ 57693 h 2887114"/>
                <a:gd name="connsiteX10-103" fmla="*/ 752860 w 1513249"/>
                <a:gd name="connsiteY10-104" fmla="*/ 0 h 2887114"/>
                <a:gd name="connsiteX11-105" fmla="*/ 622439 w 1513249"/>
                <a:gd name="connsiteY11-106" fmla="*/ 57693 h 2887114"/>
                <a:gd name="connsiteX12-107" fmla="*/ 55574 w 1513249"/>
                <a:gd name="connsiteY12-108" fmla="*/ 663080 h 2887114"/>
                <a:gd name="connsiteX13-109" fmla="*/ 48655 w 1513249"/>
                <a:gd name="connsiteY13-110" fmla="*/ 672600 h 2887114"/>
                <a:gd name="connsiteX14-111" fmla="*/ 35113 w 1513249"/>
                <a:gd name="connsiteY14-112" fmla="*/ 687063 h 2887114"/>
                <a:gd name="connsiteX15-113" fmla="*/ 35113 w 1513249"/>
                <a:gd name="connsiteY15-114" fmla="*/ 906946 h 2887114"/>
                <a:gd name="connsiteX16-115" fmla="*/ 248621 w 1513249"/>
                <a:gd name="connsiteY16-116" fmla="*/ 2323543 h 2887114"/>
                <a:gd name="connsiteX17-117" fmla="*/ 248044 w 1513249"/>
                <a:gd name="connsiteY17-118" fmla="*/ 2323543 h 2887114"/>
                <a:gd name="connsiteX18-119" fmla="*/ 248045 w 1513249"/>
                <a:gd name="connsiteY18-120" fmla="*/ 2887114 h 2887114"/>
                <a:gd name="connsiteX0-121" fmla="*/ 248045 w 1513249"/>
                <a:gd name="connsiteY0-122" fmla="*/ 2887114 h 2887114"/>
                <a:gd name="connsiteX1-123" fmla="*/ 1257254 w 1513249"/>
                <a:gd name="connsiteY1-124" fmla="*/ 2887114 h 2887114"/>
                <a:gd name="connsiteX2-125" fmla="*/ 1257254 w 1513249"/>
                <a:gd name="connsiteY2-126" fmla="*/ 2323543 h 2887114"/>
                <a:gd name="connsiteX3-127" fmla="*/ 1257099 w 1513249"/>
                <a:gd name="connsiteY3-128" fmla="*/ 2323543 h 2887114"/>
                <a:gd name="connsiteX4-129" fmla="*/ 1470608 w 1513249"/>
                <a:gd name="connsiteY4-130" fmla="*/ 906946 h 2887114"/>
                <a:gd name="connsiteX5-131" fmla="*/ 1470608 w 1513249"/>
                <a:gd name="connsiteY5-132" fmla="*/ 687063 h 2887114"/>
                <a:gd name="connsiteX6-133" fmla="*/ 1457063 w 1513249"/>
                <a:gd name="connsiteY6-134" fmla="*/ 672597 h 2887114"/>
                <a:gd name="connsiteX7-135" fmla="*/ 1450145 w 1513249"/>
                <a:gd name="connsiteY7-136" fmla="*/ 663080 h 2887114"/>
                <a:gd name="connsiteX8-137" fmla="*/ 883282 w 1513249"/>
                <a:gd name="connsiteY8-138" fmla="*/ 57693 h 2887114"/>
                <a:gd name="connsiteX9-139" fmla="*/ 752860 w 1513249"/>
                <a:gd name="connsiteY9-140" fmla="*/ 0 h 2887114"/>
                <a:gd name="connsiteX10-141" fmla="*/ 622439 w 1513249"/>
                <a:gd name="connsiteY10-142" fmla="*/ 57693 h 2887114"/>
                <a:gd name="connsiteX11-143" fmla="*/ 55574 w 1513249"/>
                <a:gd name="connsiteY11-144" fmla="*/ 663080 h 2887114"/>
                <a:gd name="connsiteX12-145" fmla="*/ 48655 w 1513249"/>
                <a:gd name="connsiteY12-146" fmla="*/ 672600 h 2887114"/>
                <a:gd name="connsiteX13-147" fmla="*/ 35113 w 1513249"/>
                <a:gd name="connsiteY13-148" fmla="*/ 687063 h 2887114"/>
                <a:gd name="connsiteX14-149" fmla="*/ 35113 w 1513249"/>
                <a:gd name="connsiteY14-150" fmla="*/ 906946 h 2887114"/>
                <a:gd name="connsiteX15-151" fmla="*/ 248621 w 1513249"/>
                <a:gd name="connsiteY15-152" fmla="*/ 2323543 h 2887114"/>
                <a:gd name="connsiteX16-153" fmla="*/ 248044 w 1513249"/>
                <a:gd name="connsiteY16-154" fmla="*/ 2323543 h 2887114"/>
                <a:gd name="connsiteX17-155" fmla="*/ 248045 w 1513249"/>
                <a:gd name="connsiteY17-156" fmla="*/ 2887114 h 2887114"/>
                <a:gd name="connsiteX0-157" fmla="*/ 212932 w 1478136"/>
                <a:gd name="connsiteY0-158" fmla="*/ 2887114 h 2887114"/>
                <a:gd name="connsiteX1-159" fmla="*/ 1222141 w 1478136"/>
                <a:gd name="connsiteY1-160" fmla="*/ 2887114 h 2887114"/>
                <a:gd name="connsiteX2-161" fmla="*/ 1222141 w 1478136"/>
                <a:gd name="connsiteY2-162" fmla="*/ 2323543 h 2887114"/>
                <a:gd name="connsiteX3-163" fmla="*/ 1221986 w 1478136"/>
                <a:gd name="connsiteY3-164" fmla="*/ 2323543 h 2887114"/>
                <a:gd name="connsiteX4-165" fmla="*/ 1435495 w 1478136"/>
                <a:gd name="connsiteY4-166" fmla="*/ 906946 h 2887114"/>
                <a:gd name="connsiteX5-167" fmla="*/ 1435495 w 1478136"/>
                <a:gd name="connsiteY5-168" fmla="*/ 687063 h 2887114"/>
                <a:gd name="connsiteX6-169" fmla="*/ 1421950 w 1478136"/>
                <a:gd name="connsiteY6-170" fmla="*/ 672597 h 2887114"/>
                <a:gd name="connsiteX7-171" fmla="*/ 1415032 w 1478136"/>
                <a:gd name="connsiteY7-172" fmla="*/ 663080 h 2887114"/>
                <a:gd name="connsiteX8-173" fmla="*/ 848169 w 1478136"/>
                <a:gd name="connsiteY8-174" fmla="*/ 57693 h 2887114"/>
                <a:gd name="connsiteX9-175" fmla="*/ 717747 w 1478136"/>
                <a:gd name="connsiteY9-176" fmla="*/ 0 h 2887114"/>
                <a:gd name="connsiteX10-177" fmla="*/ 587326 w 1478136"/>
                <a:gd name="connsiteY10-178" fmla="*/ 57693 h 2887114"/>
                <a:gd name="connsiteX11-179" fmla="*/ 20461 w 1478136"/>
                <a:gd name="connsiteY11-180" fmla="*/ 663080 h 2887114"/>
                <a:gd name="connsiteX12-181" fmla="*/ 13542 w 1478136"/>
                <a:gd name="connsiteY12-182" fmla="*/ 672600 h 2887114"/>
                <a:gd name="connsiteX13-183" fmla="*/ 0 w 1478136"/>
                <a:gd name="connsiteY13-184" fmla="*/ 906946 h 2887114"/>
                <a:gd name="connsiteX14-185" fmla="*/ 213508 w 1478136"/>
                <a:gd name="connsiteY14-186" fmla="*/ 2323543 h 2887114"/>
                <a:gd name="connsiteX15-187" fmla="*/ 212931 w 1478136"/>
                <a:gd name="connsiteY15-188" fmla="*/ 2323543 h 2887114"/>
                <a:gd name="connsiteX16-189" fmla="*/ 212932 w 1478136"/>
                <a:gd name="connsiteY16-190" fmla="*/ 2887114 h 2887114"/>
                <a:gd name="connsiteX0-191" fmla="*/ 212932 w 1478136"/>
                <a:gd name="connsiteY0-192" fmla="*/ 2887114 h 2887114"/>
                <a:gd name="connsiteX1-193" fmla="*/ 1222141 w 1478136"/>
                <a:gd name="connsiteY1-194" fmla="*/ 2887114 h 2887114"/>
                <a:gd name="connsiteX2-195" fmla="*/ 1222141 w 1478136"/>
                <a:gd name="connsiteY2-196" fmla="*/ 2323543 h 2887114"/>
                <a:gd name="connsiteX3-197" fmla="*/ 1221986 w 1478136"/>
                <a:gd name="connsiteY3-198" fmla="*/ 2323543 h 2887114"/>
                <a:gd name="connsiteX4-199" fmla="*/ 1435495 w 1478136"/>
                <a:gd name="connsiteY4-200" fmla="*/ 906946 h 2887114"/>
                <a:gd name="connsiteX5-201" fmla="*/ 1435495 w 1478136"/>
                <a:gd name="connsiteY5-202" fmla="*/ 687063 h 2887114"/>
                <a:gd name="connsiteX6-203" fmla="*/ 1421950 w 1478136"/>
                <a:gd name="connsiteY6-204" fmla="*/ 672597 h 2887114"/>
                <a:gd name="connsiteX7-205" fmla="*/ 848169 w 1478136"/>
                <a:gd name="connsiteY7-206" fmla="*/ 57693 h 2887114"/>
                <a:gd name="connsiteX8-207" fmla="*/ 717747 w 1478136"/>
                <a:gd name="connsiteY8-208" fmla="*/ 0 h 2887114"/>
                <a:gd name="connsiteX9-209" fmla="*/ 587326 w 1478136"/>
                <a:gd name="connsiteY9-210" fmla="*/ 57693 h 2887114"/>
                <a:gd name="connsiteX10-211" fmla="*/ 20461 w 1478136"/>
                <a:gd name="connsiteY10-212" fmla="*/ 663080 h 2887114"/>
                <a:gd name="connsiteX11-213" fmla="*/ 13542 w 1478136"/>
                <a:gd name="connsiteY11-214" fmla="*/ 672600 h 2887114"/>
                <a:gd name="connsiteX12-215" fmla="*/ 0 w 1478136"/>
                <a:gd name="connsiteY12-216" fmla="*/ 906946 h 2887114"/>
                <a:gd name="connsiteX13-217" fmla="*/ 213508 w 1478136"/>
                <a:gd name="connsiteY13-218" fmla="*/ 2323543 h 2887114"/>
                <a:gd name="connsiteX14-219" fmla="*/ 212931 w 1478136"/>
                <a:gd name="connsiteY14-220" fmla="*/ 2323543 h 2887114"/>
                <a:gd name="connsiteX15-221" fmla="*/ 212932 w 1478136"/>
                <a:gd name="connsiteY15-222" fmla="*/ 2887114 h 2887114"/>
                <a:gd name="connsiteX0-223" fmla="*/ 212932 w 1478136"/>
                <a:gd name="connsiteY0-224" fmla="*/ 2887114 h 2887114"/>
                <a:gd name="connsiteX1-225" fmla="*/ 1222141 w 1478136"/>
                <a:gd name="connsiteY1-226" fmla="*/ 2887114 h 2887114"/>
                <a:gd name="connsiteX2-227" fmla="*/ 1222141 w 1478136"/>
                <a:gd name="connsiteY2-228" fmla="*/ 2323543 h 2887114"/>
                <a:gd name="connsiteX3-229" fmla="*/ 1221986 w 1478136"/>
                <a:gd name="connsiteY3-230" fmla="*/ 2323543 h 2887114"/>
                <a:gd name="connsiteX4-231" fmla="*/ 1435495 w 1478136"/>
                <a:gd name="connsiteY4-232" fmla="*/ 906946 h 2887114"/>
                <a:gd name="connsiteX5-233" fmla="*/ 1435495 w 1478136"/>
                <a:gd name="connsiteY5-234" fmla="*/ 687063 h 2887114"/>
                <a:gd name="connsiteX6-235" fmla="*/ 848169 w 1478136"/>
                <a:gd name="connsiteY6-236" fmla="*/ 57693 h 2887114"/>
                <a:gd name="connsiteX7-237" fmla="*/ 717747 w 1478136"/>
                <a:gd name="connsiteY7-238" fmla="*/ 0 h 2887114"/>
                <a:gd name="connsiteX8-239" fmla="*/ 587326 w 1478136"/>
                <a:gd name="connsiteY8-240" fmla="*/ 57693 h 2887114"/>
                <a:gd name="connsiteX9-241" fmla="*/ 20461 w 1478136"/>
                <a:gd name="connsiteY9-242" fmla="*/ 663080 h 2887114"/>
                <a:gd name="connsiteX10-243" fmla="*/ 13542 w 1478136"/>
                <a:gd name="connsiteY10-244" fmla="*/ 672600 h 2887114"/>
                <a:gd name="connsiteX11-245" fmla="*/ 0 w 1478136"/>
                <a:gd name="connsiteY11-246" fmla="*/ 906946 h 2887114"/>
                <a:gd name="connsiteX12-247" fmla="*/ 213508 w 1478136"/>
                <a:gd name="connsiteY12-248" fmla="*/ 2323543 h 2887114"/>
                <a:gd name="connsiteX13-249" fmla="*/ 212931 w 1478136"/>
                <a:gd name="connsiteY13-250" fmla="*/ 2323543 h 2887114"/>
                <a:gd name="connsiteX14-251" fmla="*/ 212932 w 1478136"/>
                <a:gd name="connsiteY14-252" fmla="*/ 2887114 h 2887114"/>
                <a:gd name="connsiteX0-253" fmla="*/ 212932 w 1435495"/>
                <a:gd name="connsiteY0-254" fmla="*/ 2915686 h 2915686"/>
                <a:gd name="connsiteX1-255" fmla="*/ 1222141 w 1435495"/>
                <a:gd name="connsiteY1-256" fmla="*/ 2915686 h 2915686"/>
                <a:gd name="connsiteX2-257" fmla="*/ 1222141 w 1435495"/>
                <a:gd name="connsiteY2-258" fmla="*/ 2352115 h 2915686"/>
                <a:gd name="connsiteX3-259" fmla="*/ 1221986 w 1435495"/>
                <a:gd name="connsiteY3-260" fmla="*/ 2352115 h 2915686"/>
                <a:gd name="connsiteX4-261" fmla="*/ 1435495 w 1435495"/>
                <a:gd name="connsiteY4-262" fmla="*/ 935518 h 2915686"/>
                <a:gd name="connsiteX5-263" fmla="*/ 848169 w 1435495"/>
                <a:gd name="connsiteY5-264" fmla="*/ 86265 h 2915686"/>
                <a:gd name="connsiteX6-265" fmla="*/ 717747 w 1435495"/>
                <a:gd name="connsiteY6-266" fmla="*/ 28572 h 2915686"/>
                <a:gd name="connsiteX7-267" fmla="*/ 587326 w 1435495"/>
                <a:gd name="connsiteY7-268" fmla="*/ 86265 h 2915686"/>
                <a:gd name="connsiteX8-269" fmla="*/ 20461 w 1435495"/>
                <a:gd name="connsiteY8-270" fmla="*/ 691652 h 2915686"/>
                <a:gd name="connsiteX9-271" fmla="*/ 13542 w 1435495"/>
                <a:gd name="connsiteY9-272" fmla="*/ 701172 h 2915686"/>
                <a:gd name="connsiteX10-273" fmla="*/ 0 w 1435495"/>
                <a:gd name="connsiteY10-274" fmla="*/ 935518 h 2915686"/>
                <a:gd name="connsiteX11-275" fmla="*/ 213508 w 1435495"/>
                <a:gd name="connsiteY11-276" fmla="*/ 2352115 h 2915686"/>
                <a:gd name="connsiteX12-277" fmla="*/ 212931 w 1435495"/>
                <a:gd name="connsiteY12-278" fmla="*/ 2352115 h 2915686"/>
                <a:gd name="connsiteX13-279" fmla="*/ 212932 w 1435495"/>
                <a:gd name="connsiteY13-280" fmla="*/ 2915686 h 2915686"/>
                <a:gd name="connsiteX0-281" fmla="*/ 212932 w 1435495"/>
                <a:gd name="connsiteY0-282" fmla="*/ 2915686 h 2915686"/>
                <a:gd name="connsiteX1-283" fmla="*/ 1222141 w 1435495"/>
                <a:gd name="connsiteY1-284" fmla="*/ 2915686 h 2915686"/>
                <a:gd name="connsiteX2-285" fmla="*/ 1222141 w 1435495"/>
                <a:gd name="connsiteY2-286" fmla="*/ 2352115 h 2915686"/>
                <a:gd name="connsiteX3-287" fmla="*/ 1221986 w 1435495"/>
                <a:gd name="connsiteY3-288" fmla="*/ 2352115 h 2915686"/>
                <a:gd name="connsiteX4-289" fmla="*/ 1435495 w 1435495"/>
                <a:gd name="connsiteY4-290" fmla="*/ 935518 h 2915686"/>
                <a:gd name="connsiteX5-291" fmla="*/ 848169 w 1435495"/>
                <a:gd name="connsiteY5-292" fmla="*/ 86265 h 2915686"/>
                <a:gd name="connsiteX6-293" fmla="*/ 717747 w 1435495"/>
                <a:gd name="connsiteY6-294" fmla="*/ 28572 h 2915686"/>
                <a:gd name="connsiteX7-295" fmla="*/ 587326 w 1435495"/>
                <a:gd name="connsiteY7-296" fmla="*/ 86265 h 2915686"/>
                <a:gd name="connsiteX8-297" fmla="*/ 20461 w 1435495"/>
                <a:gd name="connsiteY8-298" fmla="*/ 691652 h 2915686"/>
                <a:gd name="connsiteX9-299" fmla="*/ 0 w 1435495"/>
                <a:gd name="connsiteY9-300" fmla="*/ 935518 h 2915686"/>
                <a:gd name="connsiteX10-301" fmla="*/ 213508 w 1435495"/>
                <a:gd name="connsiteY10-302" fmla="*/ 2352115 h 2915686"/>
                <a:gd name="connsiteX11-303" fmla="*/ 212931 w 1435495"/>
                <a:gd name="connsiteY11-304" fmla="*/ 2352115 h 2915686"/>
                <a:gd name="connsiteX12-305" fmla="*/ 212932 w 1435495"/>
                <a:gd name="connsiteY12-306" fmla="*/ 2915686 h 29156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1435495" h="2915686">
                  <a:moveTo>
                    <a:pt x="212932" y="2915686"/>
                  </a:moveTo>
                  <a:lnTo>
                    <a:pt x="1222141" y="2915686"/>
                  </a:lnTo>
                  <a:lnTo>
                    <a:pt x="1222141" y="2352115"/>
                  </a:lnTo>
                  <a:lnTo>
                    <a:pt x="1221986" y="2352115"/>
                  </a:lnTo>
                  <a:cubicBezTo>
                    <a:pt x="1257545" y="2116016"/>
                    <a:pt x="1399910" y="1208265"/>
                    <a:pt x="1435495" y="935518"/>
                  </a:cubicBezTo>
                  <a:cubicBezTo>
                    <a:pt x="1373192" y="557876"/>
                    <a:pt x="967794" y="237423"/>
                    <a:pt x="848169" y="86265"/>
                  </a:cubicBezTo>
                  <a:cubicBezTo>
                    <a:pt x="728544" y="-64893"/>
                    <a:pt x="764951" y="28571"/>
                    <a:pt x="717747" y="28572"/>
                  </a:cubicBezTo>
                  <a:cubicBezTo>
                    <a:pt x="670544" y="28571"/>
                    <a:pt x="623340" y="47803"/>
                    <a:pt x="587326" y="86265"/>
                  </a:cubicBezTo>
                  <a:lnTo>
                    <a:pt x="20461" y="691652"/>
                  </a:lnTo>
                  <a:lnTo>
                    <a:pt x="0" y="935518"/>
                  </a:lnTo>
                  <a:cubicBezTo>
                    <a:pt x="35585" y="1208265"/>
                    <a:pt x="178020" y="2116016"/>
                    <a:pt x="213508" y="2352115"/>
                  </a:cubicBezTo>
                  <a:lnTo>
                    <a:pt x="212931" y="2352115"/>
                  </a:lnTo>
                  <a:cubicBezTo>
                    <a:pt x="212931" y="2539972"/>
                    <a:pt x="212932" y="2727829"/>
                    <a:pt x="212932" y="2915686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chemeClr val="tx1">
                    <a:alpha val="10000"/>
                  </a:schemeClr>
                </a:gs>
                <a:gs pos="0">
                  <a:srgbClr val="3C2246">
                    <a:alpha val="33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 rot="2700000" flipH="1">
              <a:off x="6368381" y="1367627"/>
              <a:ext cx="1520778" cy="3916160"/>
            </a:xfrm>
            <a:custGeom>
              <a:avLst/>
              <a:gdLst>
                <a:gd name="connsiteX0" fmla="*/ 1204282 w 2055930"/>
                <a:gd name="connsiteY0" fmla="*/ 77995 h 5294232"/>
                <a:gd name="connsiteX1" fmla="*/ 1970620 w 2055930"/>
                <a:gd name="connsiteY1" fmla="*/ 896414 h 5294232"/>
                <a:gd name="connsiteX2" fmla="*/ 1979972 w 2055930"/>
                <a:gd name="connsiteY2" fmla="*/ 909280 h 5294232"/>
                <a:gd name="connsiteX3" fmla="*/ 1998283 w 2055930"/>
                <a:gd name="connsiteY3" fmla="*/ 928836 h 5294232"/>
                <a:gd name="connsiteX4" fmla="*/ 1998283 w 2055930"/>
                <a:gd name="connsiteY4" fmla="*/ 1226095 h 5294232"/>
                <a:gd name="connsiteX5" fmla="*/ 1719939 w 2055930"/>
                <a:gd name="connsiteY5" fmla="*/ 1226095 h 5294232"/>
                <a:gd name="connsiteX6" fmla="*/ 1709641 w 2055930"/>
                <a:gd name="connsiteY6" fmla="*/ 1215098 h 5294232"/>
                <a:gd name="connsiteX7" fmla="*/ 1709642 w 2055930"/>
                <a:gd name="connsiteY7" fmla="*/ 3141183 h 5294232"/>
                <a:gd name="connsiteX8" fmla="*/ 1709852 w 2055930"/>
                <a:gd name="connsiteY8" fmla="*/ 3141183 h 5294232"/>
                <a:gd name="connsiteX9" fmla="*/ 1709852 w 2055930"/>
                <a:gd name="connsiteY9" fmla="*/ 5294232 h 5294232"/>
                <a:gd name="connsiteX10" fmla="*/ 345508 w 2055930"/>
                <a:gd name="connsiteY10" fmla="*/ 3929889 h 5294232"/>
                <a:gd name="connsiteX11" fmla="*/ 345508 w 2055930"/>
                <a:gd name="connsiteY11" fmla="*/ 3141183 h 5294232"/>
                <a:gd name="connsiteX12" fmla="*/ 346288 w 2055930"/>
                <a:gd name="connsiteY12" fmla="*/ 3141183 h 5294232"/>
                <a:gd name="connsiteX13" fmla="*/ 346287 w 2055930"/>
                <a:gd name="connsiteY13" fmla="*/ 1215100 h 5294232"/>
                <a:gd name="connsiteX14" fmla="*/ 335992 w 2055930"/>
                <a:gd name="connsiteY14" fmla="*/ 1226095 h 5294232"/>
                <a:gd name="connsiteX15" fmla="*/ 57647 w 2055930"/>
                <a:gd name="connsiteY15" fmla="*/ 1226095 h 5294232"/>
                <a:gd name="connsiteX16" fmla="*/ 57647 w 2055930"/>
                <a:gd name="connsiteY16" fmla="*/ 928836 h 5294232"/>
                <a:gd name="connsiteX17" fmla="*/ 75954 w 2055930"/>
                <a:gd name="connsiteY17" fmla="*/ 909284 h 5294232"/>
                <a:gd name="connsiteX18" fmla="*/ 85309 w 2055930"/>
                <a:gd name="connsiteY18" fmla="*/ 896413 h 5294232"/>
                <a:gd name="connsiteX19" fmla="*/ 851649 w 2055930"/>
                <a:gd name="connsiteY19" fmla="*/ 77995 h 5294232"/>
                <a:gd name="connsiteX20" fmla="*/ 1027965 w 2055930"/>
                <a:gd name="connsiteY20" fmla="*/ 0 h 5294232"/>
                <a:gd name="connsiteX21" fmla="*/ 1204282 w 2055930"/>
                <a:gd name="connsiteY21" fmla="*/ 77995 h 52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55930" h="5294232">
                  <a:moveTo>
                    <a:pt x="1204282" y="77995"/>
                  </a:moveTo>
                  <a:lnTo>
                    <a:pt x="1970620" y="896414"/>
                  </a:lnTo>
                  <a:lnTo>
                    <a:pt x="1979972" y="909280"/>
                  </a:lnTo>
                  <a:lnTo>
                    <a:pt x="1998283" y="928836"/>
                  </a:lnTo>
                  <a:cubicBezTo>
                    <a:pt x="2075146" y="1010922"/>
                    <a:pt x="2075146" y="1144010"/>
                    <a:pt x="1998283" y="1226095"/>
                  </a:cubicBezTo>
                  <a:cubicBezTo>
                    <a:pt x="1921420" y="1308181"/>
                    <a:pt x="1796802" y="1308181"/>
                    <a:pt x="1719939" y="1226095"/>
                  </a:cubicBezTo>
                  <a:lnTo>
                    <a:pt x="1709641" y="1215098"/>
                  </a:lnTo>
                  <a:lnTo>
                    <a:pt x="1709642" y="3141183"/>
                  </a:lnTo>
                  <a:lnTo>
                    <a:pt x="1709852" y="3141183"/>
                  </a:lnTo>
                  <a:lnTo>
                    <a:pt x="1709852" y="5294232"/>
                  </a:lnTo>
                  <a:lnTo>
                    <a:pt x="345508" y="3929889"/>
                  </a:lnTo>
                  <a:lnTo>
                    <a:pt x="345508" y="3141183"/>
                  </a:lnTo>
                  <a:lnTo>
                    <a:pt x="346288" y="3141183"/>
                  </a:lnTo>
                  <a:lnTo>
                    <a:pt x="346287" y="1215100"/>
                  </a:lnTo>
                  <a:lnTo>
                    <a:pt x="335992" y="1226095"/>
                  </a:lnTo>
                  <a:cubicBezTo>
                    <a:pt x="259128" y="1308181"/>
                    <a:pt x="134510" y="1308181"/>
                    <a:pt x="57647" y="1226095"/>
                  </a:cubicBezTo>
                  <a:cubicBezTo>
                    <a:pt x="-19216" y="1144009"/>
                    <a:pt x="-19216" y="1010922"/>
                    <a:pt x="57647" y="928836"/>
                  </a:cubicBezTo>
                  <a:lnTo>
                    <a:pt x="75954" y="909284"/>
                  </a:lnTo>
                  <a:lnTo>
                    <a:pt x="85309" y="896413"/>
                  </a:lnTo>
                  <a:lnTo>
                    <a:pt x="851649" y="77995"/>
                  </a:lnTo>
                  <a:cubicBezTo>
                    <a:pt x="900337" y="25998"/>
                    <a:pt x="964152" y="-1"/>
                    <a:pt x="1027965" y="0"/>
                  </a:cubicBezTo>
                  <a:cubicBezTo>
                    <a:pt x="1091779" y="-1"/>
                    <a:pt x="1155594" y="25998"/>
                    <a:pt x="1204282" y="779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11" name="文本框 19"/>
            <p:cNvSpPr txBox="1"/>
            <p:nvPr/>
          </p:nvSpPr>
          <p:spPr>
            <a:xfrm rot="18900000" flipH="1">
              <a:off x="7064660" y="2363939"/>
              <a:ext cx="1520941" cy="369284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200" b="1" dirty="0">
                <a:solidFill>
                  <a:schemeClr val="bg1"/>
                </a:solidFill>
                <a:effectLst>
                  <a:innerShdw blurRad="25400" dist="25400" dir="162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1813099" y="2893519"/>
            <a:ext cx="3011060" cy="1284228"/>
            <a:chOff x="2785403" y="3475486"/>
            <a:chExt cx="4789599" cy="2043616"/>
          </a:xfrm>
        </p:grpSpPr>
        <p:sp>
          <p:nvSpPr>
            <p:cNvPr id="13" name="任意多边形 12"/>
            <p:cNvSpPr/>
            <p:nvPr/>
          </p:nvSpPr>
          <p:spPr>
            <a:xfrm rot="2700000" flipV="1">
              <a:off x="3686711" y="2574178"/>
              <a:ext cx="1797409" cy="3600025"/>
            </a:xfrm>
            <a:custGeom>
              <a:avLst/>
              <a:gdLst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898813 h 2887114"/>
                <a:gd name="connsiteX19" fmla="*/ 256150 w 1520778"/>
                <a:gd name="connsiteY19" fmla="*/ 2323543 h 2887114"/>
                <a:gd name="connsiteX20" fmla="*/ 255573 w 1520778"/>
                <a:gd name="connsiteY20" fmla="*/ 2323543 h 2887114"/>
                <a:gd name="connsiteX0-1" fmla="*/ 255574 w 1520778"/>
                <a:gd name="connsiteY0-2" fmla="*/ 2887114 h 2887114"/>
                <a:gd name="connsiteX1-3" fmla="*/ 1264783 w 1520778"/>
                <a:gd name="connsiteY1-4" fmla="*/ 2887114 h 2887114"/>
                <a:gd name="connsiteX2-5" fmla="*/ 1264783 w 1520778"/>
                <a:gd name="connsiteY2-6" fmla="*/ 2323543 h 2887114"/>
                <a:gd name="connsiteX3-7" fmla="*/ 1264628 w 1520778"/>
                <a:gd name="connsiteY3-8" fmla="*/ 2323543 h 2887114"/>
                <a:gd name="connsiteX4-9" fmla="*/ 1264627 w 1520778"/>
                <a:gd name="connsiteY4-10" fmla="*/ 898812 h 2887114"/>
                <a:gd name="connsiteX5-11" fmla="*/ 1272244 w 1520778"/>
                <a:gd name="connsiteY5-12" fmla="*/ 906947 h 2887114"/>
                <a:gd name="connsiteX6-13" fmla="*/ 1478137 w 1520778"/>
                <a:gd name="connsiteY6-14" fmla="*/ 906946 h 2887114"/>
                <a:gd name="connsiteX7-15" fmla="*/ 1478137 w 1520778"/>
                <a:gd name="connsiteY7-16" fmla="*/ 687063 h 2887114"/>
                <a:gd name="connsiteX8-17" fmla="*/ 1464592 w 1520778"/>
                <a:gd name="connsiteY8-18" fmla="*/ 672597 h 2887114"/>
                <a:gd name="connsiteX9-19" fmla="*/ 1457674 w 1520778"/>
                <a:gd name="connsiteY9-20" fmla="*/ 663080 h 2887114"/>
                <a:gd name="connsiteX10-21" fmla="*/ 890811 w 1520778"/>
                <a:gd name="connsiteY10-22" fmla="*/ 57693 h 2887114"/>
                <a:gd name="connsiteX11-23" fmla="*/ 760389 w 1520778"/>
                <a:gd name="connsiteY11-24" fmla="*/ 0 h 2887114"/>
                <a:gd name="connsiteX12-25" fmla="*/ 629968 w 1520778"/>
                <a:gd name="connsiteY12-26" fmla="*/ 57693 h 2887114"/>
                <a:gd name="connsiteX13-27" fmla="*/ 63103 w 1520778"/>
                <a:gd name="connsiteY13-28" fmla="*/ 663080 h 2887114"/>
                <a:gd name="connsiteX14-29" fmla="*/ 56184 w 1520778"/>
                <a:gd name="connsiteY14-30" fmla="*/ 672600 h 2887114"/>
                <a:gd name="connsiteX15-31" fmla="*/ 42642 w 1520778"/>
                <a:gd name="connsiteY15-32" fmla="*/ 687063 h 2887114"/>
                <a:gd name="connsiteX16-33" fmla="*/ 42642 w 1520778"/>
                <a:gd name="connsiteY16-34" fmla="*/ 906946 h 2887114"/>
                <a:gd name="connsiteX17-35" fmla="*/ 248534 w 1520778"/>
                <a:gd name="connsiteY17-36" fmla="*/ 906947 h 2887114"/>
                <a:gd name="connsiteX18-37" fmla="*/ 256150 w 1520778"/>
                <a:gd name="connsiteY18-38" fmla="*/ 2323543 h 2887114"/>
                <a:gd name="connsiteX19-39" fmla="*/ 255573 w 1520778"/>
                <a:gd name="connsiteY19-40" fmla="*/ 2323543 h 2887114"/>
                <a:gd name="connsiteX20-41" fmla="*/ 255574 w 1520778"/>
                <a:gd name="connsiteY20-42" fmla="*/ 2887114 h 2887114"/>
                <a:gd name="connsiteX0-43" fmla="*/ 248045 w 1513249"/>
                <a:gd name="connsiteY0-44" fmla="*/ 2887114 h 2887114"/>
                <a:gd name="connsiteX1-45" fmla="*/ 1257254 w 1513249"/>
                <a:gd name="connsiteY1-46" fmla="*/ 2887114 h 2887114"/>
                <a:gd name="connsiteX2-47" fmla="*/ 1257254 w 1513249"/>
                <a:gd name="connsiteY2-48" fmla="*/ 2323543 h 2887114"/>
                <a:gd name="connsiteX3-49" fmla="*/ 1257099 w 1513249"/>
                <a:gd name="connsiteY3-50" fmla="*/ 2323543 h 2887114"/>
                <a:gd name="connsiteX4-51" fmla="*/ 1257098 w 1513249"/>
                <a:gd name="connsiteY4-52" fmla="*/ 898812 h 2887114"/>
                <a:gd name="connsiteX5-53" fmla="*/ 1264715 w 1513249"/>
                <a:gd name="connsiteY5-54" fmla="*/ 906947 h 2887114"/>
                <a:gd name="connsiteX6-55" fmla="*/ 1470608 w 1513249"/>
                <a:gd name="connsiteY6-56" fmla="*/ 906946 h 2887114"/>
                <a:gd name="connsiteX7-57" fmla="*/ 1470608 w 1513249"/>
                <a:gd name="connsiteY7-58" fmla="*/ 687063 h 2887114"/>
                <a:gd name="connsiteX8-59" fmla="*/ 1457063 w 1513249"/>
                <a:gd name="connsiteY8-60" fmla="*/ 672597 h 2887114"/>
                <a:gd name="connsiteX9-61" fmla="*/ 1450145 w 1513249"/>
                <a:gd name="connsiteY9-62" fmla="*/ 663080 h 2887114"/>
                <a:gd name="connsiteX10-63" fmla="*/ 883282 w 1513249"/>
                <a:gd name="connsiteY10-64" fmla="*/ 57693 h 2887114"/>
                <a:gd name="connsiteX11-65" fmla="*/ 752860 w 1513249"/>
                <a:gd name="connsiteY11-66" fmla="*/ 0 h 2887114"/>
                <a:gd name="connsiteX12-67" fmla="*/ 622439 w 1513249"/>
                <a:gd name="connsiteY12-68" fmla="*/ 57693 h 2887114"/>
                <a:gd name="connsiteX13-69" fmla="*/ 55574 w 1513249"/>
                <a:gd name="connsiteY13-70" fmla="*/ 663080 h 2887114"/>
                <a:gd name="connsiteX14-71" fmla="*/ 48655 w 1513249"/>
                <a:gd name="connsiteY14-72" fmla="*/ 672600 h 2887114"/>
                <a:gd name="connsiteX15-73" fmla="*/ 35113 w 1513249"/>
                <a:gd name="connsiteY15-74" fmla="*/ 687063 h 2887114"/>
                <a:gd name="connsiteX16-75" fmla="*/ 35113 w 1513249"/>
                <a:gd name="connsiteY16-76" fmla="*/ 906946 h 2887114"/>
                <a:gd name="connsiteX17-77" fmla="*/ 248621 w 1513249"/>
                <a:gd name="connsiteY17-78" fmla="*/ 2323543 h 2887114"/>
                <a:gd name="connsiteX18-79" fmla="*/ 248044 w 1513249"/>
                <a:gd name="connsiteY18-80" fmla="*/ 2323543 h 2887114"/>
                <a:gd name="connsiteX19-81" fmla="*/ 248045 w 1513249"/>
                <a:gd name="connsiteY19-82" fmla="*/ 2887114 h 2887114"/>
                <a:gd name="connsiteX0-83" fmla="*/ 248045 w 1513249"/>
                <a:gd name="connsiteY0-84" fmla="*/ 2887114 h 2887114"/>
                <a:gd name="connsiteX1-85" fmla="*/ 1257254 w 1513249"/>
                <a:gd name="connsiteY1-86" fmla="*/ 2887114 h 2887114"/>
                <a:gd name="connsiteX2-87" fmla="*/ 1257254 w 1513249"/>
                <a:gd name="connsiteY2-88" fmla="*/ 2323543 h 2887114"/>
                <a:gd name="connsiteX3-89" fmla="*/ 1257099 w 1513249"/>
                <a:gd name="connsiteY3-90" fmla="*/ 2323543 h 2887114"/>
                <a:gd name="connsiteX4-91" fmla="*/ 1257098 w 1513249"/>
                <a:gd name="connsiteY4-92" fmla="*/ 898812 h 2887114"/>
                <a:gd name="connsiteX5-93" fmla="*/ 1470608 w 1513249"/>
                <a:gd name="connsiteY5-94" fmla="*/ 906946 h 2887114"/>
                <a:gd name="connsiteX6-95" fmla="*/ 1470608 w 1513249"/>
                <a:gd name="connsiteY6-96" fmla="*/ 687063 h 2887114"/>
                <a:gd name="connsiteX7-97" fmla="*/ 1457063 w 1513249"/>
                <a:gd name="connsiteY7-98" fmla="*/ 672597 h 2887114"/>
                <a:gd name="connsiteX8-99" fmla="*/ 1450145 w 1513249"/>
                <a:gd name="connsiteY8-100" fmla="*/ 663080 h 2887114"/>
                <a:gd name="connsiteX9-101" fmla="*/ 883282 w 1513249"/>
                <a:gd name="connsiteY9-102" fmla="*/ 57693 h 2887114"/>
                <a:gd name="connsiteX10-103" fmla="*/ 752860 w 1513249"/>
                <a:gd name="connsiteY10-104" fmla="*/ 0 h 2887114"/>
                <a:gd name="connsiteX11-105" fmla="*/ 622439 w 1513249"/>
                <a:gd name="connsiteY11-106" fmla="*/ 57693 h 2887114"/>
                <a:gd name="connsiteX12-107" fmla="*/ 55574 w 1513249"/>
                <a:gd name="connsiteY12-108" fmla="*/ 663080 h 2887114"/>
                <a:gd name="connsiteX13-109" fmla="*/ 48655 w 1513249"/>
                <a:gd name="connsiteY13-110" fmla="*/ 672600 h 2887114"/>
                <a:gd name="connsiteX14-111" fmla="*/ 35113 w 1513249"/>
                <a:gd name="connsiteY14-112" fmla="*/ 687063 h 2887114"/>
                <a:gd name="connsiteX15-113" fmla="*/ 35113 w 1513249"/>
                <a:gd name="connsiteY15-114" fmla="*/ 906946 h 2887114"/>
                <a:gd name="connsiteX16-115" fmla="*/ 248621 w 1513249"/>
                <a:gd name="connsiteY16-116" fmla="*/ 2323543 h 2887114"/>
                <a:gd name="connsiteX17-117" fmla="*/ 248044 w 1513249"/>
                <a:gd name="connsiteY17-118" fmla="*/ 2323543 h 2887114"/>
                <a:gd name="connsiteX18-119" fmla="*/ 248045 w 1513249"/>
                <a:gd name="connsiteY18-120" fmla="*/ 2887114 h 2887114"/>
                <a:gd name="connsiteX0-121" fmla="*/ 248045 w 1513249"/>
                <a:gd name="connsiteY0-122" fmla="*/ 2887114 h 2887114"/>
                <a:gd name="connsiteX1-123" fmla="*/ 1257254 w 1513249"/>
                <a:gd name="connsiteY1-124" fmla="*/ 2887114 h 2887114"/>
                <a:gd name="connsiteX2-125" fmla="*/ 1257254 w 1513249"/>
                <a:gd name="connsiteY2-126" fmla="*/ 2323543 h 2887114"/>
                <a:gd name="connsiteX3-127" fmla="*/ 1257099 w 1513249"/>
                <a:gd name="connsiteY3-128" fmla="*/ 2323543 h 2887114"/>
                <a:gd name="connsiteX4-129" fmla="*/ 1470608 w 1513249"/>
                <a:gd name="connsiteY4-130" fmla="*/ 906946 h 2887114"/>
                <a:gd name="connsiteX5-131" fmla="*/ 1470608 w 1513249"/>
                <a:gd name="connsiteY5-132" fmla="*/ 687063 h 2887114"/>
                <a:gd name="connsiteX6-133" fmla="*/ 1457063 w 1513249"/>
                <a:gd name="connsiteY6-134" fmla="*/ 672597 h 2887114"/>
                <a:gd name="connsiteX7-135" fmla="*/ 1450145 w 1513249"/>
                <a:gd name="connsiteY7-136" fmla="*/ 663080 h 2887114"/>
                <a:gd name="connsiteX8-137" fmla="*/ 883282 w 1513249"/>
                <a:gd name="connsiteY8-138" fmla="*/ 57693 h 2887114"/>
                <a:gd name="connsiteX9-139" fmla="*/ 752860 w 1513249"/>
                <a:gd name="connsiteY9-140" fmla="*/ 0 h 2887114"/>
                <a:gd name="connsiteX10-141" fmla="*/ 622439 w 1513249"/>
                <a:gd name="connsiteY10-142" fmla="*/ 57693 h 2887114"/>
                <a:gd name="connsiteX11-143" fmla="*/ 55574 w 1513249"/>
                <a:gd name="connsiteY11-144" fmla="*/ 663080 h 2887114"/>
                <a:gd name="connsiteX12-145" fmla="*/ 48655 w 1513249"/>
                <a:gd name="connsiteY12-146" fmla="*/ 672600 h 2887114"/>
                <a:gd name="connsiteX13-147" fmla="*/ 35113 w 1513249"/>
                <a:gd name="connsiteY13-148" fmla="*/ 687063 h 2887114"/>
                <a:gd name="connsiteX14-149" fmla="*/ 35113 w 1513249"/>
                <a:gd name="connsiteY14-150" fmla="*/ 906946 h 2887114"/>
                <a:gd name="connsiteX15-151" fmla="*/ 248621 w 1513249"/>
                <a:gd name="connsiteY15-152" fmla="*/ 2323543 h 2887114"/>
                <a:gd name="connsiteX16-153" fmla="*/ 248044 w 1513249"/>
                <a:gd name="connsiteY16-154" fmla="*/ 2323543 h 2887114"/>
                <a:gd name="connsiteX17-155" fmla="*/ 248045 w 1513249"/>
                <a:gd name="connsiteY17-156" fmla="*/ 2887114 h 2887114"/>
                <a:gd name="connsiteX0-157" fmla="*/ 212932 w 1478136"/>
                <a:gd name="connsiteY0-158" fmla="*/ 2887114 h 2887114"/>
                <a:gd name="connsiteX1-159" fmla="*/ 1222141 w 1478136"/>
                <a:gd name="connsiteY1-160" fmla="*/ 2887114 h 2887114"/>
                <a:gd name="connsiteX2-161" fmla="*/ 1222141 w 1478136"/>
                <a:gd name="connsiteY2-162" fmla="*/ 2323543 h 2887114"/>
                <a:gd name="connsiteX3-163" fmla="*/ 1221986 w 1478136"/>
                <a:gd name="connsiteY3-164" fmla="*/ 2323543 h 2887114"/>
                <a:gd name="connsiteX4-165" fmla="*/ 1435495 w 1478136"/>
                <a:gd name="connsiteY4-166" fmla="*/ 906946 h 2887114"/>
                <a:gd name="connsiteX5-167" fmla="*/ 1435495 w 1478136"/>
                <a:gd name="connsiteY5-168" fmla="*/ 687063 h 2887114"/>
                <a:gd name="connsiteX6-169" fmla="*/ 1421950 w 1478136"/>
                <a:gd name="connsiteY6-170" fmla="*/ 672597 h 2887114"/>
                <a:gd name="connsiteX7-171" fmla="*/ 1415032 w 1478136"/>
                <a:gd name="connsiteY7-172" fmla="*/ 663080 h 2887114"/>
                <a:gd name="connsiteX8-173" fmla="*/ 848169 w 1478136"/>
                <a:gd name="connsiteY8-174" fmla="*/ 57693 h 2887114"/>
                <a:gd name="connsiteX9-175" fmla="*/ 717747 w 1478136"/>
                <a:gd name="connsiteY9-176" fmla="*/ 0 h 2887114"/>
                <a:gd name="connsiteX10-177" fmla="*/ 587326 w 1478136"/>
                <a:gd name="connsiteY10-178" fmla="*/ 57693 h 2887114"/>
                <a:gd name="connsiteX11-179" fmla="*/ 20461 w 1478136"/>
                <a:gd name="connsiteY11-180" fmla="*/ 663080 h 2887114"/>
                <a:gd name="connsiteX12-181" fmla="*/ 13542 w 1478136"/>
                <a:gd name="connsiteY12-182" fmla="*/ 672600 h 2887114"/>
                <a:gd name="connsiteX13-183" fmla="*/ 0 w 1478136"/>
                <a:gd name="connsiteY13-184" fmla="*/ 906946 h 2887114"/>
                <a:gd name="connsiteX14-185" fmla="*/ 213508 w 1478136"/>
                <a:gd name="connsiteY14-186" fmla="*/ 2323543 h 2887114"/>
                <a:gd name="connsiteX15-187" fmla="*/ 212931 w 1478136"/>
                <a:gd name="connsiteY15-188" fmla="*/ 2323543 h 2887114"/>
                <a:gd name="connsiteX16-189" fmla="*/ 212932 w 1478136"/>
                <a:gd name="connsiteY16-190" fmla="*/ 2887114 h 2887114"/>
                <a:gd name="connsiteX0-191" fmla="*/ 212932 w 1478136"/>
                <a:gd name="connsiteY0-192" fmla="*/ 2887114 h 2887114"/>
                <a:gd name="connsiteX1-193" fmla="*/ 1222141 w 1478136"/>
                <a:gd name="connsiteY1-194" fmla="*/ 2887114 h 2887114"/>
                <a:gd name="connsiteX2-195" fmla="*/ 1222141 w 1478136"/>
                <a:gd name="connsiteY2-196" fmla="*/ 2323543 h 2887114"/>
                <a:gd name="connsiteX3-197" fmla="*/ 1221986 w 1478136"/>
                <a:gd name="connsiteY3-198" fmla="*/ 2323543 h 2887114"/>
                <a:gd name="connsiteX4-199" fmla="*/ 1435495 w 1478136"/>
                <a:gd name="connsiteY4-200" fmla="*/ 906946 h 2887114"/>
                <a:gd name="connsiteX5-201" fmla="*/ 1435495 w 1478136"/>
                <a:gd name="connsiteY5-202" fmla="*/ 687063 h 2887114"/>
                <a:gd name="connsiteX6-203" fmla="*/ 1421950 w 1478136"/>
                <a:gd name="connsiteY6-204" fmla="*/ 672597 h 2887114"/>
                <a:gd name="connsiteX7-205" fmla="*/ 848169 w 1478136"/>
                <a:gd name="connsiteY7-206" fmla="*/ 57693 h 2887114"/>
                <a:gd name="connsiteX8-207" fmla="*/ 717747 w 1478136"/>
                <a:gd name="connsiteY8-208" fmla="*/ 0 h 2887114"/>
                <a:gd name="connsiteX9-209" fmla="*/ 587326 w 1478136"/>
                <a:gd name="connsiteY9-210" fmla="*/ 57693 h 2887114"/>
                <a:gd name="connsiteX10-211" fmla="*/ 20461 w 1478136"/>
                <a:gd name="connsiteY10-212" fmla="*/ 663080 h 2887114"/>
                <a:gd name="connsiteX11-213" fmla="*/ 13542 w 1478136"/>
                <a:gd name="connsiteY11-214" fmla="*/ 672600 h 2887114"/>
                <a:gd name="connsiteX12-215" fmla="*/ 0 w 1478136"/>
                <a:gd name="connsiteY12-216" fmla="*/ 906946 h 2887114"/>
                <a:gd name="connsiteX13-217" fmla="*/ 213508 w 1478136"/>
                <a:gd name="connsiteY13-218" fmla="*/ 2323543 h 2887114"/>
                <a:gd name="connsiteX14-219" fmla="*/ 212931 w 1478136"/>
                <a:gd name="connsiteY14-220" fmla="*/ 2323543 h 2887114"/>
                <a:gd name="connsiteX15-221" fmla="*/ 212932 w 1478136"/>
                <a:gd name="connsiteY15-222" fmla="*/ 2887114 h 2887114"/>
                <a:gd name="connsiteX0-223" fmla="*/ 212932 w 1478136"/>
                <a:gd name="connsiteY0-224" fmla="*/ 2887114 h 2887114"/>
                <a:gd name="connsiteX1-225" fmla="*/ 1222141 w 1478136"/>
                <a:gd name="connsiteY1-226" fmla="*/ 2887114 h 2887114"/>
                <a:gd name="connsiteX2-227" fmla="*/ 1222141 w 1478136"/>
                <a:gd name="connsiteY2-228" fmla="*/ 2323543 h 2887114"/>
                <a:gd name="connsiteX3-229" fmla="*/ 1221986 w 1478136"/>
                <a:gd name="connsiteY3-230" fmla="*/ 2323543 h 2887114"/>
                <a:gd name="connsiteX4-231" fmla="*/ 1435495 w 1478136"/>
                <a:gd name="connsiteY4-232" fmla="*/ 906946 h 2887114"/>
                <a:gd name="connsiteX5-233" fmla="*/ 1435495 w 1478136"/>
                <a:gd name="connsiteY5-234" fmla="*/ 687063 h 2887114"/>
                <a:gd name="connsiteX6-235" fmla="*/ 848169 w 1478136"/>
                <a:gd name="connsiteY6-236" fmla="*/ 57693 h 2887114"/>
                <a:gd name="connsiteX7-237" fmla="*/ 717747 w 1478136"/>
                <a:gd name="connsiteY7-238" fmla="*/ 0 h 2887114"/>
                <a:gd name="connsiteX8-239" fmla="*/ 587326 w 1478136"/>
                <a:gd name="connsiteY8-240" fmla="*/ 57693 h 2887114"/>
                <a:gd name="connsiteX9-241" fmla="*/ 20461 w 1478136"/>
                <a:gd name="connsiteY9-242" fmla="*/ 663080 h 2887114"/>
                <a:gd name="connsiteX10-243" fmla="*/ 13542 w 1478136"/>
                <a:gd name="connsiteY10-244" fmla="*/ 672600 h 2887114"/>
                <a:gd name="connsiteX11-245" fmla="*/ 0 w 1478136"/>
                <a:gd name="connsiteY11-246" fmla="*/ 906946 h 2887114"/>
                <a:gd name="connsiteX12-247" fmla="*/ 213508 w 1478136"/>
                <a:gd name="connsiteY12-248" fmla="*/ 2323543 h 2887114"/>
                <a:gd name="connsiteX13-249" fmla="*/ 212931 w 1478136"/>
                <a:gd name="connsiteY13-250" fmla="*/ 2323543 h 2887114"/>
                <a:gd name="connsiteX14-251" fmla="*/ 212932 w 1478136"/>
                <a:gd name="connsiteY14-252" fmla="*/ 2887114 h 2887114"/>
                <a:gd name="connsiteX0-253" fmla="*/ 212932 w 1435495"/>
                <a:gd name="connsiteY0-254" fmla="*/ 2915686 h 2915686"/>
                <a:gd name="connsiteX1-255" fmla="*/ 1222141 w 1435495"/>
                <a:gd name="connsiteY1-256" fmla="*/ 2915686 h 2915686"/>
                <a:gd name="connsiteX2-257" fmla="*/ 1222141 w 1435495"/>
                <a:gd name="connsiteY2-258" fmla="*/ 2352115 h 2915686"/>
                <a:gd name="connsiteX3-259" fmla="*/ 1221986 w 1435495"/>
                <a:gd name="connsiteY3-260" fmla="*/ 2352115 h 2915686"/>
                <a:gd name="connsiteX4-261" fmla="*/ 1435495 w 1435495"/>
                <a:gd name="connsiteY4-262" fmla="*/ 935518 h 2915686"/>
                <a:gd name="connsiteX5-263" fmla="*/ 848169 w 1435495"/>
                <a:gd name="connsiteY5-264" fmla="*/ 86265 h 2915686"/>
                <a:gd name="connsiteX6-265" fmla="*/ 717747 w 1435495"/>
                <a:gd name="connsiteY6-266" fmla="*/ 28572 h 2915686"/>
                <a:gd name="connsiteX7-267" fmla="*/ 587326 w 1435495"/>
                <a:gd name="connsiteY7-268" fmla="*/ 86265 h 2915686"/>
                <a:gd name="connsiteX8-269" fmla="*/ 20461 w 1435495"/>
                <a:gd name="connsiteY8-270" fmla="*/ 691652 h 2915686"/>
                <a:gd name="connsiteX9-271" fmla="*/ 13542 w 1435495"/>
                <a:gd name="connsiteY9-272" fmla="*/ 701172 h 2915686"/>
                <a:gd name="connsiteX10-273" fmla="*/ 0 w 1435495"/>
                <a:gd name="connsiteY10-274" fmla="*/ 935518 h 2915686"/>
                <a:gd name="connsiteX11-275" fmla="*/ 213508 w 1435495"/>
                <a:gd name="connsiteY11-276" fmla="*/ 2352115 h 2915686"/>
                <a:gd name="connsiteX12-277" fmla="*/ 212931 w 1435495"/>
                <a:gd name="connsiteY12-278" fmla="*/ 2352115 h 2915686"/>
                <a:gd name="connsiteX13-279" fmla="*/ 212932 w 1435495"/>
                <a:gd name="connsiteY13-280" fmla="*/ 2915686 h 2915686"/>
                <a:gd name="connsiteX0-281" fmla="*/ 212932 w 1435495"/>
                <a:gd name="connsiteY0-282" fmla="*/ 2915686 h 2915686"/>
                <a:gd name="connsiteX1-283" fmla="*/ 1222141 w 1435495"/>
                <a:gd name="connsiteY1-284" fmla="*/ 2915686 h 2915686"/>
                <a:gd name="connsiteX2-285" fmla="*/ 1222141 w 1435495"/>
                <a:gd name="connsiteY2-286" fmla="*/ 2352115 h 2915686"/>
                <a:gd name="connsiteX3-287" fmla="*/ 1221986 w 1435495"/>
                <a:gd name="connsiteY3-288" fmla="*/ 2352115 h 2915686"/>
                <a:gd name="connsiteX4-289" fmla="*/ 1435495 w 1435495"/>
                <a:gd name="connsiteY4-290" fmla="*/ 935518 h 2915686"/>
                <a:gd name="connsiteX5-291" fmla="*/ 848169 w 1435495"/>
                <a:gd name="connsiteY5-292" fmla="*/ 86265 h 2915686"/>
                <a:gd name="connsiteX6-293" fmla="*/ 717747 w 1435495"/>
                <a:gd name="connsiteY6-294" fmla="*/ 28572 h 2915686"/>
                <a:gd name="connsiteX7-295" fmla="*/ 587326 w 1435495"/>
                <a:gd name="connsiteY7-296" fmla="*/ 86265 h 2915686"/>
                <a:gd name="connsiteX8-297" fmla="*/ 20461 w 1435495"/>
                <a:gd name="connsiteY8-298" fmla="*/ 691652 h 2915686"/>
                <a:gd name="connsiteX9-299" fmla="*/ 0 w 1435495"/>
                <a:gd name="connsiteY9-300" fmla="*/ 935518 h 2915686"/>
                <a:gd name="connsiteX10-301" fmla="*/ 213508 w 1435495"/>
                <a:gd name="connsiteY10-302" fmla="*/ 2352115 h 2915686"/>
                <a:gd name="connsiteX11-303" fmla="*/ 212931 w 1435495"/>
                <a:gd name="connsiteY11-304" fmla="*/ 2352115 h 2915686"/>
                <a:gd name="connsiteX12-305" fmla="*/ 212932 w 1435495"/>
                <a:gd name="connsiteY12-306" fmla="*/ 2915686 h 29156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1435495" h="2915686">
                  <a:moveTo>
                    <a:pt x="212932" y="2915686"/>
                  </a:moveTo>
                  <a:lnTo>
                    <a:pt x="1222141" y="2915686"/>
                  </a:lnTo>
                  <a:lnTo>
                    <a:pt x="1222141" y="2352115"/>
                  </a:lnTo>
                  <a:lnTo>
                    <a:pt x="1221986" y="2352115"/>
                  </a:lnTo>
                  <a:cubicBezTo>
                    <a:pt x="1257545" y="2116016"/>
                    <a:pt x="1399910" y="1208265"/>
                    <a:pt x="1435495" y="935518"/>
                  </a:cubicBezTo>
                  <a:cubicBezTo>
                    <a:pt x="1373192" y="557876"/>
                    <a:pt x="967794" y="237423"/>
                    <a:pt x="848169" y="86265"/>
                  </a:cubicBezTo>
                  <a:cubicBezTo>
                    <a:pt x="728544" y="-64893"/>
                    <a:pt x="764951" y="28571"/>
                    <a:pt x="717747" y="28572"/>
                  </a:cubicBezTo>
                  <a:cubicBezTo>
                    <a:pt x="670544" y="28571"/>
                    <a:pt x="623340" y="47803"/>
                    <a:pt x="587326" y="86265"/>
                  </a:cubicBezTo>
                  <a:lnTo>
                    <a:pt x="20461" y="691652"/>
                  </a:lnTo>
                  <a:lnTo>
                    <a:pt x="0" y="935518"/>
                  </a:lnTo>
                  <a:cubicBezTo>
                    <a:pt x="35585" y="1208265"/>
                    <a:pt x="178020" y="2116016"/>
                    <a:pt x="213508" y="2352115"/>
                  </a:cubicBezTo>
                  <a:lnTo>
                    <a:pt x="212931" y="2352115"/>
                  </a:lnTo>
                  <a:cubicBezTo>
                    <a:pt x="212931" y="2539972"/>
                    <a:pt x="212932" y="2727829"/>
                    <a:pt x="212932" y="2915686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chemeClr val="tx1">
                    <a:alpha val="10000"/>
                  </a:schemeClr>
                </a:gs>
                <a:gs pos="0">
                  <a:srgbClr val="3C2246">
                    <a:alpha val="33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2700000" flipV="1">
              <a:off x="4856533" y="2800633"/>
              <a:ext cx="1520776" cy="3916162"/>
            </a:xfrm>
            <a:custGeom>
              <a:avLst/>
              <a:gdLst>
                <a:gd name="connsiteX0" fmla="*/ 1204282 w 2055930"/>
                <a:gd name="connsiteY0" fmla="*/ 77995 h 5294232"/>
                <a:gd name="connsiteX1" fmla="*/ 1970620 w 2055930"/>
                <a:gd name="connsiteY1" fmla="*/ 896414 h 5294232"/>
                <a:gd name="connsiteX2" fmla="*/ 1979972 w 2055930"/>
                <a:gd name="connsiteY2" fmla="*/ 909280 h 5294232"/>
                <a:gd name="connsiteX3" fmla="*/ 1998283 w 2055930"/>
                <a:gd name="connsiteY3" fmla="*/ 928836 h 5294232"/>
                <a:gd name="connsiteX4" fmla="*/ 1998283 w 2055930"/>
                <a:gd name="connsiteY4" fmla="*/ 1226095 h 5294232"/>
                <a:gd name="connsiteX5" fmla="*/ 1719939 w 2055930"/>
                <a:gd name="connsiteY5" fmla="*/ 1226095 h 5294232"/>
                <a:gd name="connsiteX6" fmla="*/ 1709641 w 2055930"/>
                <a:gd name="connsiteY6" fmla="*/ 1215098 h 5294232"/>
                <a:gd name="connsiteX7" fmla="*/ 1709642 w 2055930"/>
                <a:gd name="connsiteY7" fmla="*/ 3141183 h 5294232"/>
                <a:gd name="connsiteX8" fmla="*/ 1709852 w 2055930"/>
                <a:gd name="connsiteY8" fmla="*/ 3141183 h 5294232"/>
                <a:gd name="connsiteX9" fmla="*/ 1709852 w 2055930"/>
                <a:gd name="connsiteY9" fmla="*/ 5294232 h 5294232"/>
                <a:gd name="connsiteX10" fmla="*/ 345508 w 2055930"/>
                <a:gd name="connsiteY10" fmla="*/ 3929889 h 5294232"/>
                <a:gd name="connsiteX11" fmla="*/ 345508 w 2055930"/>
                <a:gd name="connsiteY11" fmla="*/ 3141183 h 5294232"/>
                <a:gd name="connsiteX12" fmla="*/ 346288 w 2055930"/>
                <a:gd name="connsiteY12" fmla="*/ 3141183 h 5294232"/>
                <a:gd name="connsiteX13" fmla="*/ 346287 w 2055930"/>
                <a:gd name="connsiteY13" fmla="*/ 1215100 h 5294232"/>
                <a:gd name="connsiteX14" fmla="*/ 335992 w 2055930"/>
                <a:gd name="connsiteY14" fmla="*/ 1226095 h 5294232"/>
                <a:gd name="connsiteX15" fmla="*/ 57647 w 2055930"/>
                <a:gd name="connsiteY15" fmla="*/ 1226095 h 5294232"/>
                <a:gd name="connsiteX16" fmla="*/ 57647 w 2055930"/>
                <a:gd name="connsiteY16" fmla="*/ 928836 h 5294232"/>
                <a:gd name="connsiteX17" fmla="*/ 75954 w 2055930"/>
                <a:gd name="connsiteY17" fmla="*/ 909284 h 5294232"/>
                <a:gd name="connsiteX18" fmla="*/ 85309 w 2055930"/>
                <a:gd name="connsiteY18" fmla="*/ 896413 h 5294232"/>
                <a:gd name="connsiteX19" fmla="*/ 851649 w 2055930"/>
                <a:gd name="connsiteY19" fmla="*/ 77995 h 5294232"/>
                <a:gd name="connsiteX20" fmla="*/ 1027965 w 2055930"/>
                <a:gd name="connsiteY20" fmla="*/ 0 h 5294232"/>
                <a:gd name="connsiteX21" fmla="*/ 1204282 w 2055930"/>
                <a:gd name="connsiteY21" fmla="*/ 77995 h 52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55930" h="5294232">
                  <a:moveTo>
                    <a:pt x="1204282" y="77995"/>
                  </a:moveTo>
                  <a:lnTo>
                    <a:pt x="1970620" y="896414"/>
                  </a:lnTo>
                  <a:lnTo>
                    <a:pt x="1979972" y="909280"/>
                  </a:lnTo>
                  <a:lnTo>
                    <a:pt x="1998283" y="928836"/>
                  </a:lnTo>
                  <a:cubicBezTo>
                    <a:pt x="2075146" y="1010922"/>
                    <a:pt x="2075146" y="1144010"/>
                    <a:pt x="1998283" y="1226095"/>
                  </a:cubicBezTo>
                  <a:cubicBezTo>
                    <a:pt x="1921420" y="1308181"/>
                    <a:pt x="1796802" y="1308181"/>
                    <a:pt x="1719939" y="1226095"/>
                  </a:cubicBezTo>
                  <a:lnTo>
                    <a:pt x="1709641" y="1215098"/>
                  </a:lnTo>
                  <a:lnTo>
                    <a:pt x="1709642" y="3141183"/>
                  </a:lnTo>
                  <a:lnTo>
                    <a:pt x="1709852" y="3141183"/>
                  </a:lnTo>
                  <a:lnTo>
                    <a:pt x="1709852" y="5294232"/>
                  </a:lnTo>
                  <a:lnTo>
                    <a:pt x="345508" y="3929889"/>
                  </a:lnTo>
                  <a:lnTo>
                    <a:pt x="345508" y="3141183"/>
                  </a:lnTo>
                  <a:lnTo>
                    <a:pt x="346288" y="3141183"/>
                  </a:lnTo>
                  <a:lnTo>
                    <a:pt x="346287" y="1215100"/>
                  </a:lnTo>
                  <a:lnTo>
                    <a:pt x="335992" y="1226095"/>
                  </a:lnTo>
                  <a:cubicBezTo>
                    <a:pt x="259128" y="1308181"/>
                    <a:pt x="134510" y="1308181"/>
                    <a:pt x="57647" y="1226095"/>
                  </a:cubicBezTo>
                  <a:cubicBezTo>
                    <a:pt x="-19216" y="1144009"/>
                    <a:pt x="-19216" y="1010922"/>
                    <a:pt x="57647" y="928836"/>
                  </a:cubicBezTo>
                  <a:lnTo>
                    <a:pt x="75954" y="909284"/>
                  </a:lnTo>
                  <a:lnTo>
                    <a:pt x="85309" y="896413"/>
                  </a:lnTo>
                  <a:lnTo>
                    <a:pt x="851649" y="77995"/>
                  </a:lnTo>
                  <a:cubicBezTo>
                    <a:pt x="900337" y="25998"/>
                    <a:pt x="964152" y="-1"/>
                    <a:pt x="1027965" y="0"/>
                  </a:cubicBezTo>
                  <a:cubicBezTo>
                    <a:pt x="1091779" y="-1"/>
                    <a:pt x="1155594" y="25998"/>
                    <a:pt x="1204282" y="779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15" name="文本框 16"/>
            <p:cNvSpPr txBox="1"/>
            <p:nvPr/>
          </p:nvSpPr>
          <p:spPr>
            <a:xfrm rot="18900000">
              <a:off x="3497300" y="4340854"/>
              <a:ext cx="1728572" cy="369303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200" b="1" dirty="0">
                <a:solidFill>
                  <a:schemeClr val="bg1"/>
                </a:solidFill>
                <a:effectLst>
                  <a:innerShdw blurRad="25400" dist="25400" dir="162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" name="组合 15"/>
          <p:cNvGrpSpPr/>
          <p:nvPr/>
        </p:nvGrpSpPr>
        <p:grpSpPr>
          <a:xfrm>
            <a:off x="2777303" y="1921949"/>
            <a:ext cx="1330936" cy="2612698"/>
            <a:chOff x="3715286" y="1126154"/>
            <a:chExt cx="2117081" cy="4157634"/>
          </a:xfrm>
        </p:grpSpPr>
        <p:sp>
          <p:nvSpPr>
            <p:cNvPr id="17" name="任意多边形 16"/>
            <p:cNvSpPr/>
            <p:nvPr/>
          </p:nvSpPr>
          <p:spPr>
            <a:xfrm rot="18900000">
              <a:off x="3715286" y="1126154"/>
              <a:ext cx="1797409" cy="3600025"/>
            </a:xfrm>
            <a:custGeom>
              <a:avLst/>
              <a:gdLst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898813 h 2887114"/>
                <a:gd name="connsiteX19" fmla="*/ 256150 w 1520778"/>
                <a:gd name="connsiteY19" fmla="*/ 2323543 h 2887114"/>
                <a:gd name="connsiteX20" fmla="*/ 255573 w 1520778"/>
                <a:gd name="connsiteY20" fmla="*/ 2323543 h 2887114"/>
                <a:gd name="connsiteX0-1" fmla="*/ 255574 w 1520778"/>
                <a:gd name="connsiteY0-2" fmla="*/ 2887114 h 2887114"/>
                <a:gd name="connsiteX1-3" fmla="*/ 1264783 w 1520778"/>
                <a:gd name="connsiteY1-4" fmla="*/ 2887114 h 2887114"/>
                <a:gd name="connsiteX2-5" fmla="*/ 1264783 w 1520778"/>
                <a:gd name="connsiteY2-6" fmla="*/ 2323543 h 2887114"/>
                <a:gd name="connsiteX3-7" fmla="*/ 1264628 w 1520778"/>
                <a:gd name="connsiteY3-8" fmla="*/ 2323543 h 2887114"/>
                <a:gd name="connsiteX4-9" fmla="*/ 1264627 w 1520778"/>
                <a:gd name="connsiteY4-10" fmla="*/ 898812 h 2887114"/>
                <a:gd name="connsiteX5-11" fmla="*/ 1272244 w 1520778"/>
                <a:gd name="connsiteY5-12" fmla="*/ 906947 h 2887114"/>
                <a:gd name="connsiteX6-13" fmla="*/ 1478137 w 1520778"/>
                <a:gd name="connsiteY6-14" fmla="*/ 906946 h 2887114"/>
                <a:gd name="connsiteX7-15" fmla="*/ 1478137 w 1520778"/>
                <a:gd name="connsiteY7-16" fmla="*/ 687063 h 2887114"/>
                <a:gd name="connsiteX8-17" fmla="*/ 1464592 w 1520778"/>
                <a:gd name="connsiteY8-18" fmla="*/ 672597 h 2887114"/>
                <a:gd name="connsiteX9-19" fmla="*/ 1457674 w 1520778"/>
                <a:gd name="connsiteY9-20" fmla="*/ 663080 h 2887114"/>
                <a:gd name="connsiteX10-21" fmla="*/ 890811 w 1520778"/>
                <a:gd name="connsiteY10-22" fmla="*/ 57693 h 2887114"/>
                <a:gd name="connsiteX11-23" fmla="*/ 760389 w 1520778"/>
                <a:gd name="connsiteY11-24" fmla="*/ 0 h 2887114"/>
                <a:gd name="connsiteX12-25" fmla="*/ 629968 w 1520778"/>
                <a:gd name="connsiteY12-26" fmla="*/ 57693 h 2887114"/>
                <a:gd name="connsiteX13-27" fmla="*/ 63103 w 1520778"/>
                <a:gd name="connsiteY13-28" fmla="*/ 663080 h 2887114"/>
                <a:gd name="connsiteX14-29" fmla="*/ 56184 w 1520778"/>
                <a:gd name="connsiteY14-30" fmla="*/ 672600 h 2887114"/>
                <a:gd name="connsiteX15-31" fmla="*/ 42642 w 1520778"/>
                <a:gd name="connsiteY15-32" fmla="*/ 687063 h 2887114"/>
                <a:gd name="connsiteX16-33" fmla="*/ 42642 w 1520778"/>
                <a:gd name="connsiteY16-34" fmla="*/ 906946 h 2887114"/>
                <a:gd name="connsiteX17-35" fmla="*/ 248534 w 1520778"/>
                <a:gd name="connsiteY17-36" fmla="*/ 906947 h 2887114"/>
                <a:gd name="connsiteX18-37" fmla="*/ 256150 w 1520778"/>
                <a:gd name="connsiteY18-38" fmla="*/ 2323543 h 2887114"/>
                <a:gd name="connsiteX19-39" fmla="*/ 255573 w 1520778"/>
                <a:gd name="connsiteY19-40" fmla="*/ 2323543 h 2887114"/>
                <a:gd name="connsiteX20-41" fmla="*/ 255574 w 1520778"/>
                <a:gd name="connsiteY20-42" fmla="*/ 2887114 h 2887114"/>
                <a:gd name="connsiteX0-43" fmla="*/ 248045 w 1513249"/>
                <a:gd name="connsiteY0-44" fmla="*/ 2887114 h 2887114"/>
                <a:gd name="connsiteX1-45" fmla="*/ 1257254 w 1513249"/>
                <a:gd name="connsiteY1-46" fmla="*/ 2887114 h 2887114"/>
                <a:gd name="connsiteX2-47" fmla="*/ 1257254 w 1513249"/>
                <a:gd name="connsiteY2-48" fmla="*/ 2323543 h 2887114"/>
                <a:gd name="connsiteX3-49" fmla="*/ 1257099 w 1513249"/>
                <a:gd name="connsiteY3-50" fmla="*/ 2323543 h 2887114"/>
                <a:gd name="connsiteX4-51" fmla="*/ 1257098 w 1513249"/>
                <a:gd name="connsiteY4-52" fmla="*/ 898812 h 2887114"/>
                <a:gd name="connsiteX5-53" fmla="*/ 1264715 w 1513249"/>
                <a:gd name="connsiteY5-54" fmla="*/ 906947 h 2887114"/>
                <a:gd name="connsiteX6-55" fmla="*/ 1470608 w 1513249"/>
                <a:gd name="connsiteY6-56" fmla="*/ 906946 h 2887114"/>
                <a:gd name="connsiteX7-57" fmla="*/ 1470608 w 1513249"/>
                <a:gd name="connsiteY7-58" fmla="*/ 687063 h 2887114"/>
                <a:gd name="connsiteX8-59" fmla="*/ 1457063 w 1513249"/>
                <a:gd name="connsiteY8-60" fmla="*/ 672597 h 2887114"/>
                <a:gd name="connsiteX9-61" fmla="*/ 1450145 w 1513249"/>
                <a:gd name="connsiteY9-62" fmla="*/ 663080 h 2887114"/>
                <a:gd name="connsiteX10-63" fmla="*/ 883282 w 1513249"/>
                <a:gd name="connsiteY10-64" fmla="*/ 57693 h 2887114"/>
                <a:gd name="connsiteX11-65" fmla="*/ 752860 w 1513249"/>
                <a:gd name="connsiteY11-66" fmla="*/ 0 h 2887114"/>
                <a:gd name="connsiteX12-67" fmla="*/ 622439 w 1513249"/>
                <a:gd name="connsiteY12-68" fmla="*/ 57693 h 2887114"/>
                <a:gd name="connsiteX13-69" fmla="*/ 55574 w 1513249"/>
                <a:gd name="connsiteY13-70" fmla="*/ 663080 h 2887114"/>
                <a:gd name="connsiteX14-71" fmla="*/ 48655 w 1513249"/>
                <a:gd name="connsiteY14-72" fmla="*/ 672600 h 2887114"/>
                <a:gd name="connsiteX15-73" fmla="*/ 35113 w 1513249"/>
                <a:gd name="connsiteY15-74" fmla="*/ 687063 h 2887114"/>
                <a:gd name="connsiteX16-75" fmla="*/ 35113 w 1513249"/>
                <a:gd name="connsiteY16-76" fmla="*/ 906946 h 2887114"/>
                <a:gd name="connsiteX17-77" fmla="*/ 248621 w 1513249"/>
                <a:gd name="connsiteY17-78" fmla="*/ 2323543 h 2887114"/>
                <a:gd name="connsiteX18-79" fmla="*/ 248044 w 1513249"/>
                <a:gd name="connsiteY18-80" fmla="*/ 2323543 h 2887114"/>
                <a:gd name="connsiteX19-81" fmla="*/ 248045 w 1513249"/>
                <a:gd name="connsiteY19-82" fmla="*/ 2887114 h 2887114"/>
                <a:gd name="connsiteX0-83" fmla="*/ 248045 w 1513249"/>
                <a:gd name="connsiteY0-84" fmla="*/ 2887114 h 2887114"/>
                <a:gd name="connsiteX1-85" fmla="*/ 1257254 w 1513249"/>
                <a:gd name="connsiteY1-86" fmla="*/ 2887114 h 2887114"/>
                <a:gd name="connsiteX2-87" fmla="*/ 1257254 w 1513249"/>
                <a:gd name="connsiteY2-88" fmla="*/ 2323543 h 2887114"/>
                <a:gd name="connsiteX3-89" fmla="*/ 1257099 w 1513249"/>
                <a:gd name="connsiteY3-90" fmla="*/ 2323543 h 2887114"/>
                <a:gd name="connsiteX4-91" fmla="*/ 1257098 w 1513249"/>
                <a:gd name="connsiteY4-92" fmla="*/ 898812 h 2887114"/>
                <a:gd name="connsiteX5-93" fmla="*/ 1470608 w 1513249"/>
                <a:gd name="connsiteY5-94" fmla="*/ 906946 h 2887114"/>
                <a:gd name="connsiteX6-95" fmla="*/ 1470608 w 1513249"/>
                <a:gd name="connsiteY6-96" fmla="*/ 687063 h 2887114"/>
                <a:gd name="connsiteX7-97" fmla="*/ 1457063 w 1513249"/>
                <a:gd name="connsiteY7-98" fmla="*/ 672597 h 2887114"/>
                <a:gd name="connsiteX8-99" fmla="*/ 1450145 w 1513249"/>
                <a:gd name="connsiteY8-100" fmla="*/ 663080 h 2887114"/>
                <a:gd name="connsiteX9-101" fmla="*/ 883282 w 1513249"/>
                <a:gd name="connsiteY9-102" fmla="*/ 57693 h 2887114"/>
                <a:gd name="connsiteX10-103" fmla="*/ 752860 w 1513249"/>
                <a:gd name="connsiteY10-104" fmla="*/ 0 h 2887114"/>
                <a:gd name="connsiteX11-105" fmla="*/ 622439 w 1513249"/>
                <a:gd name="connsiteY11-106" fmla="*/ 57693 h 2887114"/>
                <a:gd name="connsiteX12-107" fmla="*/ 55574 w 1513249"/>
                <a:gd name="connsiteY12-108" fmla="*/ 663080 h 2887114"/>
                <a:gd name="connsiteX13-109" fmla="*/ 48655 w 1513249"/>
                <a:gd name="connsiteY13-110" fmla="*/ 672600 h 2887114"/>
                <a:gd name="connsiteX14-111" fmla="*/ 35113 w 1513249"/>
                <a:gd name="connsiteY14-112" fmla="*/ 687063 h 2887114"/>
                <a:gd name="connsiteX15-113" fmla="*/ 35113 w 1513249"/>
                <a:gd name="connsiteY15-114" fmla="*/ 906946 h 2887114"/>
                <a:gd name="connsiteX16-115" fmla="*/ 248621 w 1513249"/>
                <a:gd name="connsiteY16-116" fmla="*/ 2323543 h 2887114"/>
                <a:gd name="connsiteX17-117" fmla="*/ 248044 w 1513249"/>
                <a:gd name="connsiteY17-118" fmla="*/ 2323543 h 2887114"/>
                <a:gd name="connsiteX18-119" fmla="*/ 248045 w 1513249"/>
                <a:gd name="connsiteY18-120" fmla="*/ 2887114 h 2887114"/>
                <a:gd name="connsiteX0-121" fmla="*/ 248045 w 1513249"/>
                <a:gd name="connsiteY0-122" fmla="*/ 2887114 h 2887114"/>
                <a:gd name="connsiteX1-123" fmla="*/ 1257254 w 1513249"/>
                <a:gd name="connsiteY1-124" fmla="*/ 2887114 h 2887114"/>
                <a:gd name="connsiteX2-125" fmla="*/ 1257254 w 1513249"/>
                <a:gd name="connsiteY2-126" fmla="*/ 2323543 h 2887114"/>
                <a:gd name="connsiteX3-127" fmla="*/ 1257099 w 1513249"/>
                <a:gd name="connsiteY3-128" fmla="*/ 2323543 h 2887114"/>
                <a:gd name="connsiteX4-129" fmla="*/ 1470608 w 1513249"/>
                <a:gd name="connsiteY4-130" fmla="*/ 906946 h 2887114"/>
                <a:gd name="connsiteX5-131" fmla="*/ 1470608 w 1513249"/>
                <a:gd name="connsiteY5-132" fmla="*/ 687063 h 2887114"/>
                <a:gd name="connsiteX6-133" fmla="*/ 1457063 w 1513249"/>
                <a:gd name="connsiteY6-134" fmla="*/ 672597 h 2887114"/>
                <a:gd name="connsiteX7-135" fmla="*/ 1450145 w 1513249"/>
                <a:gd name="connsiteY7-136" fmla="*/ 663080 h 2887114"/>
                <a:gd name="connsiteX8-137" fmla="*/ 883282 w 1513249"/>
                <a:gd name="connsiteY8-138" fmla="*/ 57693 h 2887114"/>
                <a:gd name="connsiteX9-139" fmla="*/ 752860 w 1513249"/>
                <a:gd name="connsiteY9-140" fmla="*/ 0 h 2887114"/>
                <a:gd name="connsiteX10-141" fmla="*/ 622439 w 1513249"/>
                <a:gd name="connsiteY10-142" fmla="*/ 57693 h 2887114"/>
                <a:gd name="connsiteX11-143" fmla="*/ 55574 w 1513249"/>
                <a:gd name="connsiteY11-144" fmla="*/ 663080 h 2887114"/>
                <a:gd name="connsiteX12-145" fmla="*/ 48655 w 1513249"/>
                <a:gd name="connsiteY12-146" fmla="*/ 672600 h 2887114"/>
                <a:gd name="connsiteX13-147" fmla="*/ 35113 w 1513249"/>
                <a:gd name="connsiteY13-148" fmla="*/ 687063 h 2887114"/>
                <a:gd name="connsiteX14-149" fmla="*/ 35113 w 1513249"/>
                <a:gd name="connsiteY14-150" fmla="*/ 906946 h 2887114"/>
                <a:gd name="connsiteX15-151" fmla="*/ 248621 w 1513249"/>
                <a:gd name="connsiteY15-152" fmla="*/ 2323543 h 2887114"/>
                <a:gd name="connsiteX16-153" fmla="*/ 248044 w 1513249"/>
                <a:gd name="connsiteY16-154" fmla="*/ 2323543 h 2887114"/>
                <a:gd name="connsiteX17-155" fmla="*/ 248045 w 1513249"/>
                <a:gd name="connsiteY17-156" fmla="*/ 2887114 h 2887114"/>
                <a:gd name="connsiteX0-157" fmla="*/ 212932 w 1478136"/>
                <a:gd name="connsiteY0-158" fmla="*/ 2887114 h 2887114"/>
                <a:gd name="connsiteX1-159" fmla="*/ 1222141 w 1478136"/>
                <a:gd name="connsiteY1-160" fmla="*/ 2887114 h 2887114"/>
                <a:gd name="connsiteX2-161" fmla="*/ 1222141 w 1478136"/>
                <a:gd name="connsiteY2-162" fmla="*/ 2323543 h 2887114"/>
                <a:gd name="connsiteX3-163" fmla="*/ 1221986 w 1478136"/>
                <a:gd name="connsiteY3-164" fmla="*/ 2323543 h 2887114"/>
                <a:gd name="connsiteX4-165" fmla="*/ 1435495 w 1478136"/>
                <a:gd name="connsiteY4-166" fmla="*/ 906946 h 2887114"/>
                <a:gd name="connsiteX5-167" fmla="*/ 1435495 w 1478136"/>
                <a:gd name="connsiteY5-168" fmla="*/ 687063 h 2887114"/>
                <a:gd name="connsiteX6-169" fmla="*/ 1421950 w 1478136"/>
                <a:gd name="connsiteY6-170" fmla="*/ 672597 h 2887114"/>
                <a:gd name="connsiteX7-171" fmla="*/ 1415032 w 1478136"/>
                <a:gd name="connsiteY7-172" fmla="*/ 663080 h 2887114"/>
                <a:gd name="connsiteX8-173" fmla="*/ 848169 w 1478136"/>
                <a:gd name="connsiteY8-174" fmla="*/ 57693 h 2887114"/>
                <a:gd name="connsiteX9-175" fmla="*/ 717747 w 1478136"/>
                <a:gd name="connsiteY9-176" fmla="*/ 0 h 2887114"/>
                <a:gd name="connsiteX10-177" fmla="*/ 587326 w 1478136"/>
                <a:gd name="connsiteY10-178" fmla="*/ 57693 h 2887114"/>
                <a:gd name="connsiteX11-179" fmla="*/ 20461 w 1478136"/>
                <a:gd name="connsiteY11-180" fmla="*/ 663080 h 2887114"/>
                <a:gd name="connsiteX12-181" fmla="*/ 13542 w 1478136"/>
                <a:gd name="connsiteY12-182" fmla="*/ 672600 h 2887114"/>
                <a:gd name="connsiteX13-183" fmla="*/ 0 w 1478136"/>
                <a:gd name="connsiteY13-184" fmla="*/ 906946 h 2887114"/>
                <a:gd name="connsiteX14-185" fmla="*/ 213508 w 1478136"/>
                <a:gd name="connsiteY14-186" fmla="*/ 2323543 h 2887114"/>
                <a:gd name="connsiteX15-187" fmla="*/ 212931 w 1478136"/>
                <a:gd name="connsiteY15-188" fmla="*/ 2323543 h 2887114"/>
                <a:gd name="connsiteX16-189" fmla="*/ 212932 w 1478136"/>
                <a:gd name="connsiteY16-190" fmla="*/ 2887114 h 2887114"/>
                <a:gd name="connsiteX0-191" fmla="*/ 212932 w 1478136"/>
                <a:gd name="connsiteY0-192" fmla="*/ 2887114 h 2887114"/>
                <a:gd name="connsiteX1-193" fmla="*/ 1222141 w 1478136"/>
                <a:gd name="connsiteY1-194" fmla="*/ 2887114 h 2887114"/>
                <a:gd name="connsiteX2-195" fmla="*/ 1222141 w 1478136"/>
                <a:gd name="connsiteY2-196" fmla="*/ 2323543 h 2887114"/>
                <a:gd name="connsiteX3-197" fmla="*/ 1221986 w 1478136"/>
                <a:gd name="connsiteY3-198" fmla="*/ 2323543 h 2887114"/>
                <a:gd name="connsiteX4-199" fmla="*/ 1435495 w 1478136"/>
                <a:gd name="connsiteY4-200" fmla="*/ 906946 h 2887114"/>
                <a:gd name="connsiteX5-201" fmla="*/ 1435495 w 1478136"/>
                <a:gd name="connsiteY5-202" fmla="*/ 687063 h 2887114"/>
                <a:gd name="connsiteX6-203" fmla="*/ 1421950 w 1478136"/>
                <a:gd name="connsiteY6-204" fmla="*/ 672597 h 2887114"/>
                <a:gd name="connsiteX7-205" fmla="*/ 848169 w 1478136"/>
                <a:gd name="connsiteY7-206" fmla="*/ 57693 h 2887114"/>
                <a:gd name="connsiteX8-207" fmla="*/ 717747 w 1478136"/>
                <a:gd name="connsiteY8-208" fmla="*/ 0 h 2887114"/>
                <a:gd name="connsiteX9-209" fmla="*/ 587326 w 1478136"/>
                <a:gd name="connsiteY9-210" fmla="*/ 57693 h 2887114"/>
                <a:gd name="connsiteX10-211" fmla="*/ 20461 w 1478136"/>
                <a:gd name="connsiteY10-212" fmla="*/ 663080 h 2887114"/>
                <a:gd name="connsiteX11-213" fmla="*/ 13542 w 1478136"/>
                <a:gd name="connsiteY11-214" fmla="*/ 672600 h 2887114"/>
                <a:gd name="connsiteX12-215" fmla="*/ 0 w 1478136"/>
                <a:gd name="connsiteY12-216" fmla="*/ 906946 h 2887114"/>
                <a:gd name="connsiteX13-217" fmla="*/ 213508 w 1478136"/>
                <a:gd name="connsiteY13-218" fmla="*/ 2323543 h 2887114"/>
                <a:gd name="connsiteX14-219" fmla="*/ 212931 w 1478136"/>
                <a:gd name="connsiteY14-220" fmla="*/ 2323543 h 2887114"/>
                <a:gd name="connsiteX15-221" fmla="*/ 212932 w 1478136"/>
                <a:gd name="connsiteY15-222" fmla="*/ 2887114 h 2887114"/>
                <a:gd name="connsiteX0-223" fmla="*/ 212932 w 1478136"/>
                <a:gd name="connsiteY0-224" fmla="*/ 2887114 h 2887114"/>
                <a:gd name="connsiteX1-225" fmla="*/ 1222141 w 1478136"/>
                <a:gd name="connsiteY1-226" fmla="*/ 2887114 h 2887114"/>
                <a:gd name="connsiteX2-227" fmla="*/ 1222141 w 1478136"/>
                <a:gd name="connsiteY2-228" fmla="*/ 2323543 h 2887114"/>
                <a:gd name="connsiteX3-229" fmla="*/ 1221986 w 1478136"/>
                <a:gd name="connsiteY3-230" fmla="*/ 2323543 h 2887114"/>
                <a:gd name="connsiteX4-231" fmla="*/ 1435495 w 1478136"/>
                <a:gd name="connsiteY4-232" fmla="*/ 906946 h 2887114"/>
                <a:gd name="connsiteX5-233" fmla="*/ 1435495 w 1478136"/>
                <a:gd name="connsiteY5-234" fmla="*/ 687063 h 2887114"/>
                <a:gd name="connsiteX6-235" fmla="*/ 848169 w 1478136"/>
                <a:gd name="connsiteY6-236" fmla="*/ 57693 h 2887114"/>
                <a:gd name="connsiteX7-237" fmla="*/ 717747 w 1478136"/>
                <a:gd name="connsiteY7-238" fmla="*/ 0 h 2887114"/>
                <a:gd name="connsiteX8-239" fmla="*/ 587326 w 1478136"/>
                <a:gd name="connsiteY8-240" fmla="*/ 57693 h 2887114"/>
                <a:gd name="connsiteX9-241" fmla="*/ 20461 w 1478136"/>
                <a:gd name="connsiteY9-242" fmla="*/ 663080 h 2887114"/>
                <a:gd name="connsiteX10-243" fmla="*/ 13542 w 1478136"/>
                <a:gd name="connsiteY10-244" fmla="*/ 672600 h 2887114"/>
                <a:gd name="connsiteX11-245" fmla="*/ 0 w 1478136"/>
                <a:gd name="connsiteY11-246" fmla="*/ 906946 h 2887114"/>
                <a:gd name="connsiteX12-247" fmla="*/ 213508 w 1478136"/>
                <a:gd name="connsiteY12-248" fmla="*/ 2323543 h 2887114"/>
                <a:gd name="connsiteX13-249" fmla="*/ 212931 w 1478136"/>
                <a:gd name="connsiteY13-250" fmla="*/ 2323543 h 2887114"/>
                <a:gd name="connsiteX14-251" fmla="*/ 212932 w 1478136"/>
                <a:gd name="connsiteY14-252" fmla="*/ 2887114 h 2887114"/>
                <a:gd name="connsiteX0-253" fmla="*/ 212932 w 1435495"/>
                <a:gd name="connsiteY0-254" fmla="*/ 2915686 h 2915686"/>
                <a:gd name="connsiteX1-255" fmla="*/ 1222141 w 1435495"/>
                <a:gd name="connsiteY1-256" fmla="*/ 2915686 h 2915686"/>
                <a:gd name="connsiteX2-257" fmla="*/ 1222141 w 1435495"/>
                <a:gd name="connsiteY2-258" fmla="*/ 2352115 h 2915686"/>
                <a:gd name="connsiteX3-259" fmla="*/ 1221986 w 1435495"/>
                <a:gd name="connsiteY3-260" fmla="*/ 2352115 h 2915686"/>
                <a:gd name="connsiteX4-261" fmla="*/ 1435495 w 1435495"/>
                <a:gd name="connsiteY4-262" fmla="*/ 935518 h 2915686"/>
                <a:gd name="connsiteX5-263" fmla="*/ 848169 w 1435495"/>
                <a:gd name="connsiteY5-264" fmla="*/ 86265 h 2915686"/>
                <a:gd name="connsiteX6-265" fmla="*/ 717747 w 1435495"/>
                <a:gd name="connsiteY6-266" fmla="*/ 28572 h 2915686"/>
                <a:gd name="connsiteX7-267" fmla="*/ 587326 w 1435495"/>
                <a:gd name="connsiteY7-268" fmla="*/ 86265 h 2915686"/>
                <a:gd name="connsiteX8-269" fmla="*/ 20461 w 1435495"/>
                <a:gd name="connsiteY8-270" fmla="*/ 691652 h 2915686"/>
                <a:gd name="connsiteX9-271" fmla="*/ 13542 w 1435495"/>
                <a:gd name="connsiteY9-272" fmla="*/ 701172 h 2915686"/>
                <a:gd name="connsiteX10-273" fmla="*/ 0 w 1435495"/>
                <a:gd name="connsiteY10-274" fmla="*/ 935518 h 2915686"/>
                <a:gd name="connsiteX11-275" fmla="*/ 213508 w 1435495"/>
                <a:gd name="connsiteY11-276" fmla="*/ 2352115 h 2915686"/>
                <a:gd name="connsiteX12-277" fmla="*/ 212931 w 1435495"/>
                <a:gd name="connsiteY12-278" fmla="*/ 2352115 h 2915686"/>
                <a:gd name="connsiteX13-279" fmla="*/ 212932 w 1435495"/>
                <a:gd name="connsiteY13-280" fmla="*/ 2915686 h 2915686"/>
                <a:gd name="connsiteX0-281" fmla="*/ 212932 w 1435495"/>
                <a:gd name="connsiteY0-282" fmla="*/ 2915686 h 2915686"/>
                <a:gd name="connsiteX1-283" fmla="*/ 1222141 w 1435495"/>
                <a:gd name="connsiteY1-284" fmla="*/ 2915686 h 2915686"/>
                <a:gd name="connsiteX2-285" fmla="*/ 1222141 w 1435495"/>
                <a:gd name="connsiteY2-286" fmla="*/ 2352115 h 2915686"/>
                <a:gd name="connsiteX3-287" fmla="*/ 1221986 w 1435495"/>
                <a:gd name="connsiteY3-288" fmla="*/ 2352115 h 2915686"/>
                <a:gd name="connsiteX4-289" fmla="*/ 1435495 w 1435495"/>
                <a:gd name="connsiteY4-290" fmla="*/ 935518 h 2915686"/>
                <a:gd name="connsiteX5-291" fmla="*/ 848169 w 1435495"/>
                <a:gd name="connsiteY5-292" fmla="*/ 86265 h 2915686"/>
                <a:gd name="connsiteX6-293" fmla="*/ 717747 w 1435495"/>
                <a:gd name="connsiteY6-294" fmla="*/ 28572 h 2915686"/>
                <a:gd name="connsiteX7-295" fmla="*/ 587326 w 1435495"/>
                <a:gd name="connsiteY7-296" fmla="*/ 86265 h 2915686"/>
                <a:gd name="connsiteX8-297" fmla="*/ 20461 w 1435495"/>
                <a:gd name="connsiteY8-298" fmla="*/ 691652 h 2915686"/>
                <a:gd name="connsiteX9-299" fmla="*/ 0 w 1435495"/>
                <a:gd name="connsiteY9-300" fmla="*/ 935518 h 2915686"/>
                <a:gd name="connsiteX10-301" fmla="*/ 213508 w 1435495"/>
                <a:gd name="connsiteY10-302" fmla="*/ 2352115 h 2915686"/>
                <a:gd name="connsiteX11-303" fmla="*/ 212931 w 1435495"/>
                <a:gd name="connsiteY11-304" fmla="*/ 2352115 h 2915686"/>
                <a:gd name="connsiteX12-305" fmla="*/ 212932 w 1435495"/>
                <a:gd name="connsiteY12-306" fmla="*/ 2915686 h 29156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1435495" h="2915686">
                  <a:moveTo>
                    <a:pt x="212932" y="2915686"/>
                  </a:moveTo>
                  <a:lnTo>
                    <a:pt x="1222141" y="2915686"/>
                  </a:lnTo>
                  <a:lnTo>
                    <a:pt x="1222141" y="2352115"/>
                  </a:lnTo>
                  <a:lnTo>
                    <a:pt x="1221986" y="2352115"/>
                  </a:lnTo>
                  <a:cubicBezTo>
                    <a:pt x="1257545" y="2116016"/>
                    <a:pt x="1399910" y="1208265"/>
                    <a:pt x="1435495" y="935518"/>
                  </a:cubicBezTo>
                  <a:cubicBezTo>
                    <a:pt x="1373192" y="557876"/>
                    <a:pt x="967794" y="237423"/>
                    <a:pt x="848169" y="86265"/>
                  </a:cubicBezTo>
                  <a:cubicBezTo>
                    <a:pt x="728544" y="-64893"/>
                    <a:pt x="764951" y="28571"/>
                    <a:pt x="717747" y="28572"/>
                  </a:cubicBezTo>
                  <a:cubicBezTo>
                    <a:pt x="670544" y="28571"/>
                    <a:pt x="623340" y="47803"/>
                    <a:pt x="587326" y="86265"/>
                  </a:cubicBezTo>
                  <a:lnTo>
                    <a:pt x="20461" y="691652"/>
                  </a:lnTo>
                  <a:lnTo>
                    <a:pt x="0" y="935518"/>
                  </a:lnTo>
                  <a:cubicBezTo>
                    <a:pt x="35585" y="1208265"/>
                    <a:pt x="178020" y="2116016"/>
                    <a:pt x="213508" y="2352115"/>
                  </a:cubicBezTo>
                  <a:lnTo>
                    <a:pt x="212931" y="2352115"/>
                  </a:lnTo>
                  <a:cubicBezTo>
                    <a:pt x="212931" y="2539972"/>
                    <a:pt x="212932" y="2727829"/>
                    <a:pt x="212932" y="2915686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chemeClr val="tx1">
                    <a:alpha val="10000"/>
                  </a:schemeClr>
                </a:gs>
                <a:gs pos="0">
                  <a:srgbClr val="3C2246">
                    <a:alpha val="33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 rot="18900000">
              <a:off x="4311589" y="1367628"/>
              <a:ext cx="1520778" cy="3916160"/>
            </a:xfrm>
            <a:custGeom>
              <a:avLst/>
              <a:gdLst>
                <a:gd name="connsiteX0" fmla="*/ 1204282 w 2055930"/>
                <a:gd name="connsiteY0" fmla="*/ 77995 h 5294232"/>
                <a:gd name="connsiteX1" fmla="*/ 1970620 w 2055930"/>
                <a:gd name="connsiteY1" fmla="*/ 896414 h 5294232"/>
                <a:gd name="connsiteX2" fmla="*/ 1979972 w 2055930"/>
                <a:gd name="connsiteY2" fmla="*/ 909280 h 5294232"/>
                <a:gd name="connsiteX3" fmla="*/ 1998283 w 2055930"/>
                <a:gd name="connsiteY3" fmla="*/ 928836 h 5294232"/>
                <a:gd name="connsiteX4" fmla="*/ 1998283 w 2055930"/>
                <a:gd name="connsiteY4" fmla="*/ 1226095 h 5294232"/>
                <a:gd name="connsiteX5" fmla="*/ 1719939 w 2055930"/>
                <a:gd name="connsiteY5" fmla="*/ 1226095 h 5294232"/>
                <a:gd name="connsiteX6" fmla="*/ 1709641 w 2055930"/>
                <a:gd name="connsiteY6" fmla="*/ 1215098 h 5294232"/>
                <a:gd name="connsiteX7" fmla="*/ 1709642 w 2055930"/>
                <a:gd name="connsiteY7" fmla="*/ 3141183 h 5294232"/>
                <a:gd name="connsiteX8" fmla="*/ 1709852 w 2055930"/>
                <a:gd name="connsiteY8" fmla="*/ 3141183 h 5294232"/>
                <a:gd name="connsiteX9" fmla="*/ 1709852 w 2055930"/>
                <a:gd name="connsiteY9" fmla="*/ 5294232 h 5294232"/>
                <a:gd name="connsiteX10" fmla="*/ 345508 w 2055930"/>
                <a:gd name="connsiteY10" fmla="*/ 3929889 h 5294232"/>
                <a:gd name="connsiteX11" fmla="*/ 345508 w 2055930"/>
                <a:gd name="connsiteY11" fmla="*/ 3141183 h 5294232"/>
                <a:gd name="connsiteX12" fmla="*/ 346288 w 2055930"/>
                <a:gd name="connsiteY12" fmla="*/ 3141183 h 5294232"/>
                <a:gd name="connsiteX13" fmla="*/ 346287 w 2055930"/>
                <a:gd name="connsiteY13" fmla="*/ 1215100 h 5294232"/>
                <a:gd name="connsiteX14" fmla="*/ 335992 w 2055930"/>
                <a:gd name="connsiteY14" fmla="*/ 1226095 h 5294232"/>
                <a:gd name="connsiteX15" fmla="*/ 57647 w 2055930"/>
                <a:gd name="connsiteY15" fmla="*/ 1226095 h 5294232"/>
                <a:gd name="connsiteX16" fmla="*/ 57647 w 2055930"/>
                <a:gd name="connsiteY16" fmla="*/ 928836 h 5294232"/>
                <a:gd name="connsiteX17" fmla="*/ 75954 w 2055930"/>
                <a:gd name="connsiteY17" fmla="*/ 909284 h 5294232"/>
                <a:gd name="connsiteX18" fmla="*/ 85309 w 2055930"/>
                <a:gd name="connsiteY18" fmla="*/ 896413 h 5294232"/>
                <a:gd name="connsiteX19" fmla="*/ 851649 w 2055930"/>
                <a:gd name="connsiteY19" fmla="*/ 77995 h 5294232"/>
                <a:gd name="connsiteX20" fmla="*/ 1027965 w 2055930"/>
                <a:gd name="connsiteY20" fmla="*/ 0 h 5294232"/>
                <a:gd name="connsiteX21" fmla="*/ 1204282 w 2055930"/>
                <a:gd name="connsiteY21" fmla="*/ 77995 h 52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55930" h="5294232">
                  <a:moveTo>
                    <a:pt x="1204282" y="77995"/>
                  </a:moveTo>
                  <a:lnTo>
                    <a:pt x="1970620" y="896414"/>
                  </a:lnTo>
                  <a:lnTo>
                    <a:pt x="1979972" y="909280"/>
                  </a:lnTo>
                  <a:lnTo>
                    <a:pt x="1998283" y="928836"/>
                  </a:lnTo>
                  <a:cubicBezTo>
                    <a:pt x="2075146" y="1010922"/>
                    <a:pt x="2075146" y="1144010"/>
                    <a:pt x="1998283" y="1226095"/>
                  </a:cubicBezTo>
                  <a:cubicBezTo>
                    <a:pt x="1921420" y="1308181"/>
                    <a:pt x="1796802" y="1308181"/>
                    <a:pt x="1719939" y="1226095"/>
                  </a:cubicBezTo>
                  <a:lnTo>
                    <a:pt x="1709641" y="1215098"/>
                  </a:lnTo>
                  <a:lnTo>
                    <a:pt x="1709642" y="3141183"/>
                  </a:lnTo>
                  <a:lnTo>
                    <a:pt x="1709852" y="3141183"/>
                  </a:lnTo>
                  <a:lnTo>
                    <a:pt x="1709852" y="5294232"/>
                  </a:lnTo>
                  <a:lnTo>
                    <a:pt x="345508" y="3929889"/>
                  </a:lnTo>
                  <a:lnTo>
                    <a:pt x="345508" y="3141183"/>
                  </a:lnTo>
                  <a:lnTo>
                    <a:pt x="346288" y="3141183"/>
                  </a:lnTo>
                  <a:lnTo>
                    <a:pt x="346287" y="1215100"/>
                  </a:lnTo>
                  <a:lnTo>
                    <a:pt x="335992" y="1226095"/>
                  </a:lnTo>
                  <a:cubicBezTo>
                    <a:pt x="259128" y="1308181"/>
                    <a:pt x="134510" y="1308181"/>
                    <a:pt x="57647" y="1226095"/>
                  </a:cubicBezTo>
                  <a:cubicBezTo>
                    <a:pt x="-19216" y="1144009"/>
                    <a:pt x="-19216" y="1010922"/>
                    <a:pt x="57647" y="928836"/>
                  </a:cubicBezTo>
                  <a:lnTo>
                    <a:pt x="75954" y="909284"/>
                  </a:lnTo>
                  <a:lnTo>
                    <a:pt x="85309" y="896413"/>
                  </a:lnTo>
                  <a:lnTo>
                    <a:pt x="851649" y="77995"/>
                  </a:lnTo>
                  <a:cubicBezTo>
                    <a:pt x="900337" y="25998"/>
                    <a:pt x="964152" y="-1"/>
                    <a:pt x="1027965" y="0"/>
                  </a:cubicBezTo>
                  <a:cubicBezTo>
                    <a:pt x="1091779" y="-1"/>
                    <a:pt x="1155594" y="25998"/>
                    <a:pt x="1204282" y="779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19" name="文本框 4"/>
            <p:cNvSpPr txBox="1"/>
            <p:nvPr/>
          </p:nvSpPr>
          <p:spPr>
            <a:xfrm rot="2700000">
              <a:off x="3749531" y="2659155"/>
              <a:ext cx="1695452" cy="369284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200" b="1" dirty="0">
                <a:solidFill>
                  <a:schemeClr val="bg1"/>
                </a:solidFill>
                <a:effectLst>
                  <a:innerShdw blurRad="25400" dist="25400" dir="108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" name="组合 19"/>
          <p:cNvGrpSpPr/>
          <p:nvPr/>
        </p:nvGrpSpPr>
        <p:grpSpPr>
          <a:xfrm>
            <a:off x="4414590" y="2436825"/>
            <a:ext cx="1328986" cy="2679688"/>
            <a:chOff x="6367888" y="1911704"/>
            <a:chExt cx="2113980" cy="4264236"/>
          </a:xfrm>
        </p:grpSpPr>
        <p:sp>
          <p:nvSpPr>
            <p:cNvPr id="21" name="任意多边形 20"/>
            <p:cNvSpPr/>
            <p:nvPr/>
          </p:nvSpPr>
          <p:spPr>
            <a:xfrm rot="18900000" flipH="1" flipV="1">
              <a:off x="6684459" y="2575915"/>
              <a:ext cx="1797409" cy="3600025"/>
            </a:xfrm>
            <a:custGeom>
              <a:avLst/>
              <a:gdLst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898813 h 2887114"/>
                <a:gd name="connsiteX19" fmla="*/ 256150 w 1520778"/>
                <a:gd name="connsiteY19" fmla="*/ 2323543 h 2887114"/>
                <a:gd name="connsiteX20" fmla="*/ 255573 w 1520778"/>
                <a:gd name="connsiteY20" fmla="*/ 2323543 h 2887114"/>
                <a:gd name="connsiteX0-1" fmla="*/ 255574 w 1520778"/>
                <a:gd name="connsiteY0-2" fmla="*/ 2887114 h 2887114"/>
                <a:gd name="connsiteX1-3" fmla="*/ 1264783 w 1520778"/>
                <a:gd name="connsiteY1-4" fmla="*/ 2887114 h 2887114"/>
                <a:gd name="connsiteX2-5" fmla="*/ 1264783 w 1520778"/>
                <a:gd name="connsiteY2-6" fmla="*/ 2323543 h 2887114"/>
                <a:gd name="connsiteX3-7" fmla="*/ 1264628 w 1520778"/>
                <a:gd name="connsiteY3-8" fmla="*/ 2323543 h 2887114"/>
                <a:gd name="connsiteX4-9" fmla="*/ 1264627 w 1520778"/>
                <a:gd name="connsiteY4-10" fmla="*/ 898812 h 2887114"/>
                <a:gd name="connsiteX5-11" fmla="*/ 1272244 w 1520778"/>
                <a:gd name="connsiteY5-12" fmla="*/ 906947 h 2887114"/>
                <a:gd name="connsiteX6-13" fmla="*/ 1478137 w 1520778"/>
                <a:gd name="connsiteY6-14" fmla="*/ 906946 h 2887114"/>
                <a:gd name="connsiteX7-15" fmla="*/ 1478137 w 1520778"/>
                <a:gd name="connsiteY7-16" fmla="*/ 687063 h 2887114"/>
                <a:gd name="connsiteX8-17" fmla="*/ 1464592 w 1520778"/>
                <a:gd name="connsiteY8-18" fmla="*/ 672597 h 2887114"/>
                <a:gd name="connsiteX9-19" fmla="*/ 1457674 w 1520778"/>
                <a:gd name="connsiteY9-20" fmla="*/ 663080 h 2887114"/>
                <a:gd name="connsiteX10-21" fmla="*/ 890811 w 1520778"/>
                <a:gd name="connsiteY10-22" fmla="*/ 57693 h 2887114"/>
                <a:gd name="connsiteX11-23" fmla="*/ 760389 w 1520778"/>
                <a:gd name="connsiteY11-24" fmla="*/ 0 h 2887114"/>
                <a:gd name="connsiteX12-25" fmla="*/ 629968 w 1520778"/>
                <a:gd name="connsiteY12-26" fmla="*/ 57693 h 2887114"/>
                <a:gd name="connsiteX13-27" fmla="*/ 63103 w 1520778"/>
                <a:gd name="connsiteY13-28" fmla="*/ 663080 h 2887114"/>
                <a:gd name="connsiteX14-29" fmla="*/ 56184 w 1520778"/>
                <a:gd name="connsiteY14-30" fmla="*/ 672600 h 2887114"/>
                <a:gd name="connsiteX15-31" fmla="*/ 42642 w 1520778"/>
                <a:gd name="connsiteY15-32" fmla="*/ 687063 h 2887114"/>
                <a:gd name="connsiteX16-33" fmla="*/ 42642 w 1520778"/>
                <a:gd name="connsiteY16-34" fmla="*/ 906946 h 2887114"/>
                <a:gd name="connsiteX17-35" fmla="*/ 248534 w 1520778"/>
                <a:gd name="connsiteY17-36" fmla="*/ 906947 h 2887114"/>
                <a:gd name="connsiteX18-37" fmla="*/ 256150 w 1520778"/>
                <a:gd name="connsiteY18-38" fmla="*/ 2323543 h 2887114"/>
                <a:gd name="connsiteX19-39" fmla="*/ 255573 w 1520778"/>
                <a:gd name="connsiteY19-40" fmla="*/ 2323543 h 2887114"/>
                <a:gd name="connsiteX20-41" fmla="*/ 255574 w 1520778"/>
                <a:gd name="connsiteY20-42" fmla="*/ 2887114 h 2887114"/>
                <a:gd name="connsiteX0-43" fmla="*/ 248045 w 1513249"/>
                <a:gd name="connsiteY0-44" fmla="*/ 2887114 h 2887114"/>
                <a:gd name="connsiteX1-45" fmla="*/ 1257254 w 1513249"/>
                <a:gd name="connsiteY1-46" fmla="*/ 2887114 h 2887114"/>
                <a:gd name="connsiteX2-47" fmla="*/ 1257254 w 1513249"/>
                <a:gd name="connsiteY2-48" fmla="*/ 2323543 h 2887114"/>
                <a:gd name="connsiteX3-49" fmla="*/ 1257099 w 1513249"/>
                <a:gd name="connsiteY3-50" fmla="*/ 2323543 h 2887114"/>
                <a:gd name="connsiteX4-51" fmla="*/ 1257098 w 1513249"/>
                <a:gd name="connsiteY4-52" fmla="*/ 898812 h 2887114"/>
                <a:gd name="connsiteX5-53" fmla="*/ 1264715 w 1513249"/>
                <a:gd name="connsiteY5-54" fmla="*/ 906947 h 2887114"/>
                <a:gd name="connsiteX6-55" fmla="*/ 1470608 w 1513249"/>
                <a:gd name="connsiteY6-56" fmla="*/ 906946 h 2887114"/>
                <a:gd name="connsiteX7-57" fmla="*/ 1470608 w 1513249"/>
                <a:gd name="connsiteY7-58" fmla="*/ 687063 h 2887114"/>
                <a:gd name="connsiteX8-59" fmla="*/ 1457063 w 1513249"/>
                <a:gd name="connsiteY8-60" fmla="*/ 672597 h 2887114"/>
                <a:gd name="connsiteX9-61" fmla="*/ 1450145 w 1513249"/>
                <a:gd name="connsiteY9-62" fmla="*/ 663080 h 2887114"/>
                <a:gd name="connsiteX10-63" fmla="*/ 883282 w 1513249"/>
                <a:gd name="connsiteY10-64" fmla="*/ 57693 h 2887114"/>
                <a:gd name="connsiteX11-65" fmla="*/ 752860 w 1513249"/>
                <a:gd name="connsiteY11-66" fmla="*/ 0 h 2887114"/>
                <a:gd name="connsiteX12-67" fmla="*/ 622439 w 1513249"/>
                <a:gd name="connsiteY12-68" fmla="*/ 57693 h 2887114"/>
                <a:gd name="connsiteX13-69" fmla="*/ 55574 w 1513249"/>
                <a:gd name="connsiteY13-70" fmla="*/ 663080 h 2887114"/>
                <a:gd name="connsiteX14-71" fmla="*/ 48655 w 1513249"/>
                <a:gd name="connsiteY14-72" fmla="*/ 672600 h 2887114"/>
                <a:gd name="connsiteX15-73" fmla="*/ 35113 w 1513249"/>
                <a:gd name="connsiteY15-74" fmla="*/ 687063 h 2887114"/>
                <a:gd name="connsiteX16-75" fmla="*/ 35113 w 1513249"/>
                <a:gd name="connsiteY16-76" fmla="*/ 906946 h 2887114"/>
                <a:gd name="connsiteX17-77" fmla="*/ 248621 w 1513249"/>
                <a:gd name="connsiteY17-78" fmla="*/ 2323543 h 2887114"/>
                <a:gd name="connsiteX18-79" fmla="*/ 248044 w 1513249"/>
                <a:gd name="connsiteY18-80" fmla="*/ 2323543 h 2887114"/>
                <a:gd name="connsiteX19-81" fmla="*/ 248045 w 1513249"/>
                <a:gd name="connsiteY19-82" fmla="*/ 2887114 h 2887114"/>
                <a:gd name="connsiteX0-83" fmla="*/ 248045 w 1513249"/>
                <a:gd name="connsiteY0-84" fmla="*/ 2887114 h 2887114"/>
                <a:gd name="connsiteX1-85" fmla="*/ 1257254 w 1513249"/>
                <a:gd name="connsiteY1-86" fmla="*/ 2887114 h 2887114"/>
                <a:gd name="connsiteX2-87" fmla="*/ 1257254 w 1513249"/>
                <a:gd name="connsiteY2-88" fmla="*/ 2323543 h 2887114"/>
                <a:gd name="connsiteX3-89" fmla="*/ 1257099 w 1513249"/>
                <a:gd name="connsiteY3-90" fmla="*/ 2323543 h 2887114"/>
                <a:gd name="connsiteX4-91" fmla="*/ 1257098 w 1513249"/>
                <a:gd name="connsiteY4-92" fmla="*/ 898812 h 2887114"/>
                <a:gd name="connsiteX5-93" fmla="*/ 1470608 w 1513249"/>
                <a:gd name="connsiteY5-94" fmla="*/ 906946 h 2887114"/>
                <a:gd name="connsiteX6-95" fmla="*/ 1470608 w 1513249"/>
                <a:gd name="connsiteY6-96" fmla="*/ 687063 h 2887114"/>
                <a:gd name="connsiteX7-97" fmla="*/ 1457063 w 1513249"/>
                <a:gd name="connsiteY7-98" fmla="*/ 672597 h 2887114"/>
                <a:gd name="connsiteX8-99" fmla="*/ 1450145 w 1513249"/>
                <a:gd name="connsiteY8-100" fmla="*/ 663080 h 2887114"/>
                <a:gd name="connsiteX9-101" fmla="*/ 883282 w 1513249"/>
                <a:gd name="connsiteY9-102" fmla="*/ 57693 h 2887114"/>
                <a:gd name="connsiteX10-103" fmla="*/ 752860 w 1513249"/>
                <a:gd name="connsiteY10-104" fmla="*/ 0 h 2887114"/>
                <a:gd name="connsiteX11-105" fmla="*/ 622439 w 1513249"/>
                <a:gd name="connsiteY11-106" fmla="*/ 57693 h 2887114"/>
                <a:gd name="connsiteX12-107" fmla="*/ 55574 w 1513249"/>
                <a:gd name="connsiteY12-108" fmla="*/ 663080 h 2887114"/>
                <a:gd name="connsiteX13-109" fmla="*/ 48655 w 1513249"/>
                <a:gd name="connsiteY13-110" fmla="*/ 672600 h 2887114"/>
                <a:gd name="connsiteX14-111" fmla="*/ 35113 w 1513249"/>
                <a:gd name="connsiteY14-112" fmla="*/ 687063 h 2887114"/>
                <a:gd name="connsiteX15-113" fmla="*/ 35113 w 1513249"/>
                <a:gd name="connsiteY15-114" fmla="*/ 906946 h 2887114"/>
                <a:gd name="connsiteX16-115" fmla="*/ 248621 w 1513249"/>
                <a:gd name="connsiteY16-116" fmla="*/ 2323543 h 2887114"/>
                <a:gd name="connsiteX17-117" fmla="*/ 248044 w 1513249"/>
                <a:gd name="connsiteY17-118" fmla="*/ 2323543 h 2887114"/>
                <a:gd name="connsiteX18-119" fmla="*/ 248045 w 1513249"/>
                <a:gd name="connsiteY18-120" fmla="*/ 2887114 h 2887114"/>
                <a:gd name="connsiteX0-121" fmla="*/ 248045 w 1513249"/>
                <a:gd name="connsiteY0-122" fmla="*/ 2887114 h 2887114"/>
                <a:gd name="connsiteX1-123" fmla="*/ 1257254 w 1513249"/>
                <a:gd name="connsiteY1-124" fmla="*/ 2887114 h 2887114"/>
                <a:gd name="connsiteX2-125" fmla="*/ 1257254 w 1513249"/>
                <a:gd name="connsiteY2-126" fmla="*/ 2323543 h 2887114"/>
                <a:gd name="connsiteX3-127" fmla="*/ 1257099 w 1513249"/>
                <a:gd name="connsiteY3-128" fmla="*/ 2323543 h 2887114"/>
                <a:gd name="connsiteX4-129" fmla="*/ 1470608 w 1513249"/>
                <a:gd name="connsiteY4-130" fmla="*/ 906946 h 2887114"/>
                <a:gd name="connsiteX5-131" fmla="*/ 1470608 w 1513249"/>
                <a:gd name="connsiteY5-132" fmla="*/ 687063 h 2887114"/>
                <a:gd name="connsiteX6-133" fmla="*/ 1457063 w 1513249"/>
                <a:gd name="connsiteY6-134" fmla="*/ 672597 h 2887114"/>
                <a:gd name="connsiteX7-135" fmla="*/ 1450145 w 1513249"/>
                <a:gd name="connsiteY7-136" fmla="*/ 663080 h 2887114"/>
                <a:gd name="connsiteX8-137" fmla="*/ 883282 w 1513249"/>
                <a:gd name="connsiteY8-138" fmla="*/ 57693 h 2887114"/>
                <a:gd name="connsiteX9-139" fmla="*/ 752860 w 1513249"/>
                <a:gd name="connsiteY9-140" fmla="*/ 0 h 2887114"/>
                <a:gd name="connsiteX10-141" fmla="*/ 622439 w 1513249"/>
                <a:gd name="connsiteY10-142" fmla="*/ 57693 h 2887114"/>
                <a:gd name="connsiteX11-143" fmla="*/ 55574 w 1513249"/>
                <a:gd name="connsiteY11-144" fmla="*/ 663080 h 2887114"/>
                <a:gd name="connsiteX12-145" fmla="*/ 48655 w 1513249"/>
                <a:gd name="connsiteY12-146" fmla="*/ 672600 h 2887114"/>
                <a:gd name="connsiteX13-147" fmla="*/ 35113 w 1513249"/>
                <a:gd name="connsiteY13-148" fmla="*/ 687063 h 2887114"/>
                <a:gd name="connsiteX14-149" fmla="*/ 35113 w 1513249"/>
                <a:gd name="connsiteY14-150" fmla="*/ 906946 h 2887114"/>
                <a:gd name="connsiteX15-151" fmla="*/ 248621 w 1513249"/>
                <a:gd name="connsiteY15-152" fmla="*/ 2323543 h 2887114"/>
                <a:gd name="connsiteX16-153" fmla="*/ 248044 w 1513249"/>
                <a:gd name="connsiteY16-154" fmla="*/ 2323543 h 2887114"/>
                <a:gd name="connsiteX17-155" fmla="*/ 248045 w 1513249"/>
                <a:gd name="connsiteY17-156" fmla="*/ 2887114 h 2887114"/>
                <a:gd name="connsiteX0-157" fmla="*/ 212932 w 1478136"/>
                <a:gd name="connsiteY0-158" fmla="*/ 2887114 h 2887114"/>
                <a:gd name="connsiteX1-159" fmla="*/ 1222141 w 1478136"/>
                <a:gd name="connsiteY1-160" fmla="*/ 2887114 h 2887114"/>
                <a:gd name="connsiteX2-161" fmla="*/ 1222141 w 1478136"/>
                <a:gd name="connsiteY2-162" fmla="*/ 2323543 h 2887114"/>
                <a:gd name="connsiteX3-163" fmla="*/ 1221986 w 1478136"/>
                <a:gd name="connsiteY3-164" fmla="*/ 2323543 h 2887114"/>
                <a:gd name="connsiteX4-165" fmla="*/ 1435495 w 1478136"/>
                <a:gd name="connsiteY4-166" fmla="*/ 906946 h 2887114"/>
                <a:gd name="connsiteX5-167" fmla="*/ 1435495 w 1478136"/>
                <a:gd name="connsiteY5-168" fmla="*/ 687063 h 2887114"/>
                <a:gd name="connsiteX6-169" fmla="*/ 1421950 w 1478136"/>
                <a:gd name="connsiteY6-170" fmla="*/ 672597 h 2887114"/>
                <a:gd name="connsiteX7-171" fmla="*/ 1415032 w 1478136"/>
                <a:gd name="connsiteY7-172" fmla="*/ 663080 h 2887114"/>
                <a:gd name="connsiteX8-173" fmla="*/ 848169 w 1478136"/>
                <a:gd name="connsiteY8-174" fmla="*/ 57693 h 2887114"/>
                <a:gd name="connsiteX9-175" fmla="*/ 717747 w 1478136"/>
                <a:gd name="connsiteY9-176" fmla="*/ 0 h 2887114"/>
                <a:gd name="connsiteX10-177" fmla="*/ 587326 w 1478136"/>
                <a:gd name="connsiteY10-178" fmla="*/ 57693 h 2887114"/>
                <a:gd name="connsiteX11-179" fmla="*/ 20461 w 1478136"/>
                <a:gd name="connsiteY11-180" fmla="*/ 663080 h 2887114"/>
                <a:gd name="connsiteX12-181" fmla="*/ 13542 w 1478136"/>
                <a:gd name="connsiteY12-182" fmla="*/ 672600 h 2887114"/>
                <a:gd name="connsiteX13-183" fmla="*/ 0 w 1478136"/>
                <a:gd name="connsiteY13-184" fmla="*/ 906946 h 2887114"/>
                <a:gd name="connsiteX14-185" fmla="*/ 213508 w 1478136"/>
                <a:gd name="connsiteY14-186" fmla="*/ 2323543 h 2887114"/>
                <a:gd name="connsiteX15-187" fmla="*/ 212931 w 1478136"/>
                <a:gd name="connsiteY15-188" fmla="*/ 2323543 h 2887114"/>
                <a:gd name="connsiteX16-189" fmla="*/ 212932 w 1478136"/>
                <a:gd name="connsiteY16-190" fmla="*/ 2887114 h 2887114"/>
                <a:gd name="connsiteX0-191" fmla="*/ 212932 w 1478136"/>
                <a:gd name="connsiteY0-192" fmla="*/ 2887114 h 2887114"/>
                <a:gd name="connsiteX1-193" fmla="*/ 1222141 w 1478136"/>
                <a:gd name="connsiteY1-194" fmla="*/ 2887114 h 2887114"/>
                <a:gd name="connsiteX2-195" fmla="*/ 1222141 w 1478136"/>
                <a:gd name="connsiteY2-196" fmla="*/ 2323543 h 2887114"/>
                <a:gd name="connsiteX3-197" fmla="*/ 1221986 w 1478136"/>
                <a:gd name="connsiteY3-198" fmla="*/ 2323543 h 2887114"/>
                <a:gd name="connsiteX4-199" fmla="*/ 1435495 w 1478136"/>
                <a:gd name="connsiteY4-200" fmla="*/ 906946 h 2887114"/>
                <a:gd name="connsiteX5-201" fmla="*/ 1435495 w 1478136"/>
                <a:gd name="connsiteY5-202" fmla="*/ 687063 h 2887114"/>
                <a:gd name="connsiteX6-203" fmla="*/ 1421950 w 1478136"/>
                <a:gd name="connsiteY6-204" fmla="*/ 672597 h 2887114"/>
                <a:gd name="connsiteX7-205" fmla="*/ 848169 w 1478136"/>
                <a:gd name="connsiteY7-206" fmla="*/ 57693 h 2887114"/>
                <a:gd name="connsiteX8-207" fmla="*/ 717747 w 1478136"/>
                <a:gd name="connsiteY8-208" fmla="*/ 0 h 2887114"/>
                <a:gd name="connsiteX9-209" fmla="*/ 587326 w 1478136"/>
                <a:gd name="connsiteY9-210" fmla="*/ 57693 h 2887114"/>
                <a:gd name="connsiteX10-211" fmla="*/ 20461 w 1478136"/>
                <a:gd name="connsiteY10-212" fmla="*/ 663080 h 2887114"/>
                <a:gd name="connsiteX11-213" fmla="*/ 13542 w 1478136"/>
                <a:gd name="connsiteY11-214" fmla="*/ 672600 h 2887114"/>
                <a:gd name="connsiteX12-215" fmla="*/ 0 w 1478136"/>
                <a:gd name="connsiteY12-216" fmla="*/ 906946 h 2887114"/>
                <a:gd name="connsiteX13-217" fmla="*/ 213508 w 1478136"/>
                <a:gd name="connsiteY13-218" fmla="*/ 2323543 h 2887114"/>
                <a:gd name="connsiteX14-219" fmla="*/ 212931 w 1478136"/>
                <a:gd name="connsiteY14-220" fmla="*/ 2323543 h 2887114"/>
                <a:gd name="connsiteX15-221" fmla="*/ 212932 w 1478136"/>
                <a:gd name="connsiteY15-222" fmla="*/ 2887114 h 2887114"/>
                <a:gd name="connsiteX0-223" fmla="*/ 212932 w 1478136"/>
                <a:gd name="connsiteY0-224" fmla="*/ 2887114 h 2887114"/>
                <a:gd name="connsiteX1-225" fmla="*/ 1222141 w 1478136"/>
                <a:gd name="connsiteY1-226" fmla="*/ 2887114 h 2887114"/>
                <a:gd name="connsiteX2-227" fmla="*/ 1222141 w 1478136"/>
                <a:gd name="connsiteY2-228" fmla="*/ 2323543 h 2887114"/>
                <a:gd name="connsiteX3-229" fmla="*/ 1221986 w 1478136"/>
                <a:gd name="connsiteY3-230" fmla="*/ 2323543 h 2887114"/>
                <a:gd name="connsiteX4-231" fmla="*/ 1435495 w 1478136"/>
                <a:gd name="connsiteY4-232" fmla="*/ 906946 h 2887114"/>
                <a:gd name="connsiteX5-233" fmla="*/ 1435495 w 1478136"/>
                <a:gd name="connsiteY5-234" fmla="*/ 687063 h 2887114"/>
                <a:gd name="connsiteX6-235" fmla="*/ 848169 w 1478136"/>
                <a:gd name="connsiteY6-236" fmla="*/ 57693 h 2887114"/>
                <a:gd name="connsiteX7-237" fmla="*/ 717747 w 1478136"/>
                <a:gd name="connsiteY7-238" fmla="*/ 0 h 2887114"/>
                <a:gd name="connsiteX8-239" fmla="*/ 587326 w 1478136"/>
                <a:gd name="connsiteY8-240" fmla="*/ 57693 h 2887114"/>
                <a:gd name="connsiteX9-241" fmla="*/ 20461 w 1478136"/>
                <a:gd name="connsiteY9-242" fmla="*/ 663080 h 2887114"/>
                <a:gd name="connsiteX10-243" fmla="*/ 13542 w 1478136"/>
                <a:gd name="connsiteY10-244" fmla="*/ 672600 h 2887114"/>
                <a:gd name="connsiteX11-245" fmla="*/ 0 w 1478136"/>
                <a:gd name="connsiteY11-246" fmla="*/ 906946 h 2887114"/>
                <a:gd name="connsiteX12-247" fmla="*/ 213508 w 1478136"/>
                <a:gd name="connsiteY12-248" fmla="*/ 2323543 h 2887114"/>
                <a:gd name="connsiteX13-249" fmla="*/ 212931 w 1478136"/>
                <a:gd name="connsiteY13-250" fmla="*/ 2323543 h 2887114"/>
                <a:gd name="connsiteX14-251" fmla="*/ 212932 w 1478136"/>
                <a:gd name="connsiteY14-252" fmla="*/ 2887114 h 2887114"/>
                <a:gd name="connsiteX0-253" fmla="*/ 212932 w 1435495"/>
                <a:gd name="connsiteY0-254" fmla="*/ 2915686 h 2915686"/>
                <a:gd name="connsiteX1-255" fmla="*/ 1222141 w 1435495"/>
                <a:gd name="connsiteY1-256" fmla="*/ 2915686 h 2915686"/>
                <a:gd name="connsiteX2-257" fmla="*/ 1222141 w 1435495"/>
                <a:gd name="connsiteY2-258" fmla="*/ 2352115 h 2915686"/>
                <a:gd name="connsiteX3-259" fmla="*/ 1221986 w 1435495"/>
                <a:gd name="connsiteY3-260" fmla="*/ 2352115 h 2915686"/>
                <a:gd name="connsiteX4-261" fmla="*/ 1435495 w 1435495"/>
                <a:gd name="connsiteY4-262" fmla="*/ 935518 h 2915686"/>
                <a:gd name="connsiteX5-263" fmla="*/ 848169 w 1435495"/>
                <a:gd name="connsiteY5-264" fmla="*/ 86265 h 2915686"/>
                <a:gd name="connsiteX6-265" fmla="*/ 717747 w 1435495"/>
                <a:gd name="connsiteY6-266" fmla="*/ 28572 h 2915686"/>
                <a:gd name="connsiteX7-267" fmla="*/ 587326 w 1435495"/>
                <a:gd name="connsiteY7-268" fmla="*/ 86265 h 2915686"/>
                <a:gd name="connsiteX8-269" fmla="*/ 20461 w 1435495"/>
                <a:gd name="connsiteY8-270" fmla="*/ 691652 h 2915686"/>
                <a:gd name="connsiteX9-271" fmla="*/ 13542 w 1435495"/>
                <a:gd name="connsiteY9-272" fmla="*/ 701172 h 2915686"/>
                <a:gd name="connsiteX10-273" fmla="*/ 0 w 1435495"/>
                <a:gd name="connsiteY10-274" fmla="*/ 935518 h 2915686"/>
                <a:gd name="connsiteX11-275" fmla="*/ 213508 w 1435495"/>
                <a:gd name="connsiteY11-276" fmla="*/ 2352115 h 2915686"/>
                <a:gd name="connsiteX12-277" fmla="*/ 212931 w 1435495"/>
                <a:gd name="connsiteY12-278" fmla="*/ 2352115 h 2915686"/>
                <a:gd name="connsiteX13-279" fmla="*/ 212932 w 1435495"/>
                <a:gd name="connsiteY13-280" fmla="*/ 2915686 h 2915686"/>
                <a:gd name="connsiteX0-281" fmla="*/ 212932 w 1435495"/>
                <a:gd name="connsiteY0-282" fmla="*/ 2915686 h 2915686"/>
                <a:gd name="connsiteX1-283" fmla="*/ 1222141 w 1435495"/>
                <a:gd name="connsiteY1-284" fmla="*/ 2915686 h 2915686"/>
                <a:gd name="connsiteX2-285" fmla="*/ 1222141 w 1435495"/>
                <a:gd name="connsiteY2-286" fmla="*/ 2352115 h 2915686"/>
                <a:gd name="connsiteX3-287" fmla="*/ 1221986 w 1435495"/>
                <a:gd name="connsiteY3-288" fmla="*/ 2352115 h 2915686"/>
                <a:gd name="connsiteX4-289" fmla="*/ 1435495 w 1435495"/>
                <a:gd name="connsiteY4-290" fmla="*/ 935518 h 2915686"/>
                <a:gd name="connsiteX5-291" fmla="*/ 848169 w 1435495"/>
                <a:gd name="connsiteY5-292" fmla="*/ 86265 h 2915686"/>
                <a:gd name="connsiteX6-293" fmla="*/ 717747 w 1435495"/>
                <a:gd name="connsiteY6-294" fmla="*/ 28572 h 2915686"/>
                <a:gd name="connsiteX7-295" fmla="*/ 587326 w 1435495"/>
                <a:gd name="connsiteY7-296" fmla="*/ 86265 h 2915686"/>
                <a:gd name="connsiteX8-297" fmla="*/ 20461 w 1435495"/>
                <a:gd name="connsiteY8-298" fmla="*/ 691652 h 2915686"/>
                <a:gd name="connsiteX9-299" fmla="*/ 0 w 1435495"/>
                <a:gd name="connsiteY9-300" fmla="*/ 935518 h 2915686"/>
                <a:gd name="connsiteX10-301" fmla="*/ 213508 w 1435495"/>
                <a:gd name="connsiteY10-302" fmla="*/ 2352115 h 2915686"/>
                <a:gd name="connsiteX11-303" fmla="*/ 212931 w 1435495"/>
                <a:gd name="connsiteY11-304" fmla="*/ 2352115 h 2915686"/>
                <a:gd name="connsiteX12-305" fmla="*/ 212932 w 1435495"/>
                <a:gd name="connsiteY12-306" fmla="*/ 2915686 h 29156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1435495" h="2915686">
                  <a:moveTo>
                    <a:pt x="212932" y="2915686"/>
                  </a:moveTo>
                  <a:lnTo>
                    <a:pt x="1222141" y="2915686"/>
                  </a:lnTo>
                  <a:lnTo>
                    <a:pt x="1222141" y="2352115"/>
                  </a:lnTo>
                  <a:lnTo>
                    <a:pt x="1221986" y="2352115"/>
                  </a:lnTo>
                  <a:cubicBezTo>
                    <a:pt x="1257545" y="2116016"/>
                    <a:pt x="1399910" y="1208265"/>
                    <a:pt x="1435495" y="935518"/>
                  </a:cubicBezTo>
                  <a:cubicBezTo>
                    <a:pt x="1373192" y="557876"/>
                    <a:pt x="967794" y="237423"/>
                    <a:pt x="848169" y="86265"/>
                  </a:cubicBezTo>
                  <a:cubicBezTo>
                    <a:pt x="728544" y="-64893"/>
                    <a:pt x="764951" y="28571"/>
                    <a:pt x="717747" y="28572"/>
                  </a:cubicBezTo>
                  <a:cubicBezTo>
                    <a:pt x="670544" y="28571"/>
                    <a:pt x="623340" y="47803"/>
                    <a:pt x="587326" y="86265"/>
                  </a:cubicBezTo>
                  <a:lnTo>
                    <a:pt x="20461" y="691652"/>
                  </a:lnTo>
                  <a:lnTo>
                    <a:pt x="0" y="935518"/>
                  </a:lnTo>
                  <a:cubicBezTo>
                    <a:pt x="35585" y="1208265"/>
                    <a:pt x="178020" y="2116016"/>
                    <a:pt x="213508" y="2352115"/>
                  </a:cubicBezTo>
                  <a:lnTo>
                    <a:pt x="212931" y="2352115"/>
                  </a:lnTo>
                  <a:cubicBezTo>
                    <a:pt x="212931" y="2539972"/>
                    <a:pt x="212932" y="2727829"/>
                    <a:pt x="212932" y="2915686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chemeClr val="tx1">
                    <a:alpha val="10000"/>
                  </a:schemeClr>
                </a:gs>
                <a:gs pos="0">
                  <a:srgbClr val="3C2246">
                    <a:alpha val="33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 rot="18900000" flipH="1" flipV="1">
              <a:off x="6367888" y="1911704"/>
              <a:ext cx="1520778" cy="3916160"/>
            </a:xfrm>
            <a:custGeom>
              <a:avLst/>
              <a:gdLst>
                <a:gd name="connsiteX0" fmla="*/ 1204282 w 2055930"/>
                <a:gd name="connsiteY0" fmla="*/ 77995 h 5294232"/>
                <a:gd name="connsiteX1" fmla="*/ 1970620 w 2055930"/>
                <a:gd name="connsiteY1" fmla="*/ 896414 h 5294232"/>
                <a:gd name="connsiteX2" fmla="*/ 1979972 w 2055930"/>
                <a:gd name="connsiteY2" fmla="*/ 909280 h 5294232"/>
                <a:gd name="connsiteX3" fmla="*/ 1998283 w 2055930"/>
                <a:gd name="connsiteY3" fmla="*/ 928836 h 5294232"/>
                <a:gd name="connsiteX4" fmla="*/ 1998283 w 2055930"/>
                <a:gd name="connsiteY4" fmla="*/ 1226095 h 5294232"/>
                <a:gd name="connsiteX5" fmla="*/ 1719939 w 2055930"/>
                <a:gd name="connsiteY5" fmla="*/ 1226095 h 5294232"/>
                <a:gd name="connsiteX6" fmla="*/ 1709641 w 2055930"/>
                <a:gd name="connsiteY6" fmla="*/ 1215098 h 5294232"/>
                <a:gd name="connsiteX7" fmla="*/ 1709642 w 2055930"/>
                <a:gd name="connsiteY7" fmla="*/ 3141183 h 5294232"/>
                <a:gd name="connsiteX8" fmla="*/ 1709852 w 2055930"/>
                <a:gd name="connsiteY8" fmla="*/ 3141183 h 5294232"/>
                <a:gd name="connsiteX9" fmla="*/ 1709852 w 2055930"/>
                <a:gd name="connsiteY9" fmla="*/ 5294232 h 5294232"/>
                <a:gd name="connsiteX10" fmla="*/ 345508 w 2055930"/>
                <a:gd name="connsiteY10" fmla="*/ 3929889 h 5294232"/>
                <a:gd name="connsiteX11" fmla="*/ 345508 w 2055930"/>
                <a:gd name="connsiteY11" fmla="*/ 3141183 h 5294232"/>
                <a:gd name="connsiteX12" fmla="*/ 346288 w 2055930"/>
                <a:gd name="connsiteY12" fmla="*/ 3141183 h 5294232"/>
                <a:gd name="connsiteX13" fmla="*/ 346287 w 2055930"/>
                <a:gd name="connsiteY13" fmla="*/ 1215100 h 5294232"/>
                <a:gd name="connsiteX14" fmla="*/ 335992 w 2055930"/>
                <a:gd name="connsiteY14" fmla="*/ 1226095 h 5294232"/>
                <a:gd name="connsiteX15" fmla="*/ 57647 w 2055930"/>
                <a:gd name="connsiteY15" fmla="*/ 1226095 h 5294232"/>
                <a:gd name="connsiteX16" fmla="*/ 57647 w 2055930"/>
                <a:gd name="connsiteY16" fmla="*/ 928836 h 5294232"/>
                <a:gd name="connsiteX17" fmla="*/ 75954 w 2055930"/>
                <a:gd name="connsiteY17" fmla="*/ 909284 h 5294232"/>
                <a:gd name="connsiteX18" fmla="*/ 85309 w 2055930"/>
                <a:gd name="connsiteY18" fmla="*/ 896413 h 5294232"/>
                <a:gd name="connsiteX19" fmla="*/ 851649 w 2055930"/>
                <a:gd name="connsiteY19" fmla="*/ 77995 h 5294232"/>
                <a:gd name="connsiteX20" fmla="*/ 1027965 w 2055930"/>
                <a:gd name="connsiteY20" fmla="*/ 0 h 5294232"/>
                <a:gd name="connsiteX21" fmla="*/ 1204282 w 2055930"/>
                <a:gd name="connsiteY21" fmla="*/ 77995 h 52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55930" h="5294232">
                  <a:moveTo>
                    <a:pt x="1204282" y="77995"/>
                  </a:moveTo>
                  <a:lnTo>
                    <a:pt x="1970620" y="896414"/>
                  </a:lnTo>
                  <a:lnTo>
                    <a:pt x="1979972" y="909280"/>
                  </a:lnTo>
                  <a:lnTo>
                    <a:pt x="1998283" y="928836"/>
                  </a:lnTo>
                  <a:cubicBezTo>
                    <a:pt x="2075146" y="1010922"/>
                    <a:pt x="2075146" y="1144010"/>
                    <a:pt x="1998283" y="1226095"/>
                  </a:cubicBezTo>
                  <a:cubicBezTo>
                    <a:pt x="1921420" y="1308181"/>
                    <a:pt x="1796802" y="1308181"/>
                    <a:pt x="1719939" y="1226095"/>
                  </a:cubicBezTo>
                  <a:lnTo>
                    <a:pt x="1709641" y="1215098"/>
                  </a:lnTo>
                  <a:lnTo>
                    <a:pt x="1709642" y="3141183"/>
                  </a:lnTo>
                  <a:lnTo>
                    <a:pt x="1709852" y="3141183"/>
                  </a:lnTo>
                  <a:lnTo>
                    <a:pt x="1709852" y="5294232"/>
                  </a:lnTo>
                  <a:lnTo>
                    <a:pt x="345508" y="3929889"/>
                  </a:lnTo>
                  <a:lnTo>
                    <a:pt x="345508" y="3141183"/>
                  </a:lnTo>
                  <a:lnTo>
                    <a:pt x="346288" y="3141183"/>
                  </a:lnTo>
                  <a:lnTo>
                    <a:pt x="346287" y="1215100"/>
                  </a:lnTo>
                  <a:lnTo>
                    <a:pt x="335992" y="1226095"/>
                  </a:lnTo>
                  <a:cubicBezTo>
                    <a:pt x="259128" y="1308181"/>
                    <a:pt x="134510" y="1308181"/>
                    <a:pt x="57647" y="1226095"/>
                  </a:cubicBezTo>
                  <a:cubicBezTo>
                    <a:pt x="-19216" y="1144009"/>
                    <a:pt x="-19216" y="1010922"/>
                    <a:pt x="57647" y="928836"/>
                  </a:cubicBezTo>
                  <a:lnTo>
                    <a:pt x="75954" y="909284"/>
                  </a:lnTo>
                  <a:lnTo>
                    <a:pt x="85309" y="896413"/>
                  </a:lnTo>
                  <a:lnTo>
                    <a:pt x="851649" y="77995"/>
                  </a:lnTo>
                  <a:cubicBezTo>
                    <a:pt x="900337" y="25998"/>
                    <a:pt x="964152" y="-1"/>
                    <a:pt x="1027965" y="0"/>
                  </a:cubicBezTo>
                  <a:cubicBezTo>
                    <a:pt x="1091779" y="-1"/>
                    <a:pt x="1155594" y="25998"/>
                    <a:pt x="1204282" y="77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23" name="文本框 20"/>
            <p:cNvSpPr txBox="1"/>
            <p:nvPr/>
          </p:nvSpPr>
          <p:spPr>
            <a:xfrm rot="2700000" flipH="1">
              <a:off x="6531296" y="4028694"/>
              <a:ext cx="1846816" cy="369303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200" b="1" dirty="0">
                <a:solidFill>
                  <a:schemeClr val="bg1"/>
                </a:solidFill>
                <a:effectLst>
                  <a:innerShdw blurRad="25400" dist="25400" dir="108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3933433" y="1324002"/>
            <a:ext cx="308531" cy="238561"/>
            <a:chOff x="3494" y="1896"/>
            <a:chExt cx="688" cy="532"/>
          </a:xfrm>
          <a:solidFill>
            <a:schemeClr val="accent3"/>
          </a:solidFill>
        </p:grpSpPr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4124" y="2007"/>
              <a:ext cx="58" cy="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3608" y="1896"/>
              <a:ext cx="459" cy="532"/>
            </a:xfrm>
            <a:custGeom>
              <a:avLst/>
              <a:gdLst>
                <a:gd name="T0" fmla="*/ 176 w 192"/>
                <a:gd name="T1" fmla="*/ 46 h 222"/>
                <a:gd name="T2" fmla="*/ 132 w 192"/>
                <a:gd name="T3" fmla="*/ 0 h 222"/>
                <a:gd name="T4" fmla="*/ 60 w 192"/>
                <a:gd name="T5" fmla="*/ 0 h 222"/>
                <a:gd name="T6" fmla="*/ 18 w 192"/>
                <a:gd name="T7" fmla="*/ 46 h 222"/>
                <a:gd name="T8" fmla="*/ 0 w 192"/>
                <a:gd name="T9" fmla="*/ 46 h 222"/>
                <a:gd name="T10" fmla="*/ 0 w 192"/>
                <a:gd name="T11" fmla="*/ 222 h 222"/>
                <a:gd name="T12" fmla="*/ 192 w 192"/>
                <a:gd name="T13" fmla="*/ 222 h 222"/>
                <a:gd name="T14" fmla="*/ 192 w 192"/>
                <a:gd name="T15" fmla="*/ 46 h 222"/>
                <a:gd name="T16" fmla="*/ 176 w 192"/>
                <a:gd name="T17" fmla="*/ 46 h 222"/>
                <a:gd name="T18" fmla="*/ 113 w 192"/>
                <a:gd name="T19" fmla="*/ 42 h 222"/>
                <a:gd name="T20" fmla="*/ 77 w 192"/>
                <a:gd name="T21" fmla="*/ 42 h 222"/>
                <a:gd name="T22" fmla="*/ 67 w 192"/>
                <a:gd name="T23" fmla="*/ 31 h 222"/>
                <a:gd name="T24" fmla="*/ 77 w 192"/>
                <a:gd name="T25" fmla="*/ 20 h 222"/>
                <a:gd name="T26" fmla="*/ 113 w 192"/>
                <a:gd name="T27" fmla="*/ 20 h 222"/>
                <a:gd name="T28" fmla="*/ 124 w 192"/>
                <a:gd name="T29" fmla="*/ 31 h 222"/>
                <a:gd name="T30" fmla="*/ 113 w 192"/>
                <a:gd name="T31" fmla="*/ 4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222">
                  <a:moveTo>
                    <a:pt x="176" y="46"/>
                  </a:moveTo>
                  <a:cubicBezTo>
                    <a:pt x="166" y="26"/>
                    <a:pt x="148" y="0"/>
                    <a:pt x="13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29" y="25"/>
                    <a:pt x="18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192" y="222"/>
                    <a:pt x="192" y="222"/>
                    <a:pt x="192" y="222"/>
                  </a:cubicBezTo>
                  <a:cubicBezTo>
                    <a:pt x="192" y="46"/>
                    <a:pt x="192" y="46"/>
                    <a:pt x="192" y="46"/>
                  </a:cubicBezTo>
                  <a:lnTo>
                    <a:pt x="176" y="46"/>
                  </a:lnTo>
                  <a:close/>
                  <a:moveTo>
                    <a:pt x="113" y="42"/>
                  </a:moveTo>
                  <a:cubicBezTo>
                    <a:pt x="77" y="42"/>
                    <a:pt x="77" y="42"/>
                    <a:pt x="77" y="42"/>
                  </a:cubicBezTo>
                  <a:cubicBezTo>
                    <a:pt x="72" y="42"/>
                    <a:pt x="67" y="37"/>
                    <a:pt x="67" y="31"/>
                  </a:cubicBezTo>
                  <a:cubicBezTo>
                    <a:pt x="67" y="25"/>
                    <a:pt x="72" y="20"/>
                    <a:pt x="77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9" y="20"/>
                    <a:pt x="124" y="25"/>
                    <a:pt x="124" y="31"/>
                  </a:cubicBezTo>
                  <a:cubicBezTo>
                    <a:pt x="124" y="37"/>
                    <a:pt x="119" y="42"/>
                    <a:pt x="11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3494" y="2007"/>
              <a:ext cx="57" cy="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组合 27"/>
          <p:cNvGrpSpPr/>
          <p:nvPr/>
        </p:nvGrpSpPr>
        <p:grpSpPr>
          <a:xfrm>
            <a:off x="6645364" y="1259527"/>
            <a:ext cx="264416" cy="265175"/>
            <a:chOff x="458010" y="4063526"/>
            <a:chExt cx="1087437" cy="1090612"/>
          </a:xfrm>
          <a:solidFill>
            <a:schemeClr val="accent4"/>
          </a:solidFill>
        </p:grpSpPr>
        <p:sp>
          <p:nvSpPr>
            <p:cNvPr id="29" name="Freeform 11"/>
            <p:cNvSpPr>
              <a:spLocks noEditPoints="1"/>
            </p:cNvSpPr>
            <p:nvPr/>
          </p:nvSpPr>
          <p:spPr bwMode="auto">
            <a:xfrm>
              <a:off x="458010" y="4063526"/>
              <a:ext cx="1087437" cy="1090612"/>
            </a:xfrm>
            <a:custGeom>
              <a:avLst/>
              <a:gdLst>
                <a:gd name="T0" fmla="*/ 0 w 685"/>
                <a:gd name="T1" fmla="*/ 0 h 687"/>
                <a:gd name="T2" fmla="*/ 0 w 685"/>
                <a:gd name="T3" fmla="*/ 687 h 687"/>
                <a:gd name="T4" fmla="*/ 685 w 685"/>
                <a:gd name="T5" fmla="*/ 687 h 687"/>
                <a:gd name="T6" fmla="*/ 685 w 685"/>
                <a:gd name="T7" fmla="*/ 0 h 687"/>
                <a:gd name="T8" fmla="*/ 0 w 685"/>
                <a:gd name="T9" fmla="*/ 0 h 687"/>
                <a:gd name="T10" fmla="*/ 58 w 685"/>
                <a:gd name="T11" fmla="*/ 57 h 687"/>
                <a:gd name="T12" fmla="*/ 628 w 685"/>
                <a:gd name="T13" fmla="*/ 57 h 687"/>
                <a:gd name="T14" fmla="*/ 628 w 685"/>
                <a:gd name="T15" fmla="*/ 441 h 687"/>
                <a:gd name="T16" fmla="*/ 442 w 685"/>
                <a:gd name="T17" fmla="*/ 630 h 687"/>
                <a:gd name="T18" fmla="*/ 58 w 685"/>
                <a:gd name="T19" fmla="*/ 630 h 687"/>
                <a:gd name="T20" fmla="*/ 58 w 685"/>
                <a:gd name="T21" fmla="*/ 57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5" h="687">
                  <a:moveTo>
                    <a:pt x="0" y="0"/>
                  </a:moveTo>
                  <a:lnTo>
                    <a:pt x="0" y="687"/>
                  </a:lnTo>
                  <a:lnTo>
                    <a:pt x="685" y="687"/>
                  </a:lnTo>
                  <a:lnTo>
                    <a:pt x="685" y="0"/>
                  </a:lnTo>
                  <a:lnTo>
                    <a:pt x="0" y="0"/>
                  </a:lnTo>
                  <a:close/>
                  <a:moveTo>
                    <a:pt x="58" y="57"/>
                  </a:moveTo>
                  <a:lnTo>
                    <a:pt x="628" y="57"/>
                  </a:lnTo>
                  <a:lnTo>
                    <a:pt x="628" y="441"/>
                  </a:lnTo>
                  <a:lnTo>
                    <a:pt x="442" y="630"/>
                  </a:lnTo>
                  <a:lnTo>
                    <a:pt x="58" y="630"/>
                  </a:lnTo>
                  <a:lnTo>
                    <a:pt x="58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682625" y="4338638"/>
              <a:ext cx="636587" cy="714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682625" y="4562475"/>
              <a:ext cx="636587" cy="714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32" name="Rectangle 14"/>
            <p:cNvSpPr>
              <a:spLocks noChangeArrowheads="1"/>
            </p:cNvSpPr>
            <p:nvPr/>
          </p:nvSpPr>
          <p:spPr bwMode="auto">
            <a:xfrm>
              <a:off x="682625" y="4786313"/>
              <a:ext cx="382587" cy="714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17"/>
          <p:cNvGrpSpPr>
            <a:grpSpLocks noChangeAspect="1"/>
          </p:cNvGrpSpPr>
          <p:nvPr/>
        </p:nvGrpSpPr>
        <p:grpSpPr bwMode="auto">
          <a:xfrm>
            <a:off x="5419725" y="1261767"/>
            <a:ext cx="318530" cy="341906"/>
            <a:chOff x="231" y="1205"/>
            <a:chExt cx="640" cy="687"/>
          </a:xfrm>
          <a:solidFill>
            <a:schemeClr val="accent2"/>
          </a:solidFill>
        </p:grpSpPr>
        <p:sp>
          <p:nvSpPr>
            <p:cNvPr id="34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35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</p:grpSp>
      <p:sp>
        <p:nvSpPr>
          <p:cNvPr id="36" name="Freeform 310"/>
          <p:cNvSpPr>
            <a:spLocks noEditPoints="1"/>
          </p:cNvSpPr>
          <p:nvPr/>
        </p:nvSpPr>
        <p:spPr bwMode="auto">
          <a:xfrm>
            <a:off x="2377265" y="1261051"/>
            <a:ext cx="314106" cy="309958"/>
          </a:xfrm>
          <a:custGeom>
            <a:avLst/>
            <a:gdLst>
              <a:gd name="T0" fmla="*/ 31 w 32"/>
              <a:gd name="T1" fmla="*/ 13 h 31"/>
              <a:gd name="T2" fmla="*/ 28 w 32"/>
              <a:gd name="T3" fmla="*/ 13 h 31"/>
              <a:gd name="T4" fmla="*/ 26 w 32"/>
              <a:gd name="T5" fmla="*/ 9 h 31"/>
              <a:gd name="T6" fmla="*/ 28 w 32"/>
              <a:gd name="T7" fmla="*/ 7 h 31"/>
              <a:gd name="T8" fmla="*/ 28 w 32"/>
              <a:gd name="T9" fmla="*/ 6 h 31"/>
              <a:gd name="T10" fmla="*/ 26 w 32"/>
              <a:gd name="T11" fmla="*/ 3 h 31"/>
              <a:gd name="T12" fmla="*/ 25 w 32"/>
              <a:gd name="T13" fmla="*/ 3 h 31"/>
              <a:gd name="T14" fmla="*/ 22 w 32"/>
              <a:gd name="T15" fmla="*/ 6 h 31"/>
              <a:gd name="T16" fmla="*/ 19 w 32"/>
              <a:gd name="T17" fmla="*/ 4 h 31"/>
              <a:gd name="T18" fmla="*/ 19 w 32"/>
              <a:gd name="T19" fmla="*/ 1 h 31"/>
              <a:gd name="T20" fmla="*/ 18 w 32"/>
              <a:gd name="T21" fmla="*/ 0 h 31"/>
              <a:gd name="T22" fmla="*/ 14 w 32"/>
              <a:gd name="T23" fmla="*/ 0 h 31"/>
              <a:gd name="T24" fmla="*/ 13 w 32"/>
              <a:gd name="T25" fmla="*/ 1 h 31"/>
              <a:gd name="T26" fmla="*/ 13 w 32"/>
              <a:gd name="T27" fmla="*/ 4 h 31"/>
              <a:gd name="T28" fmla="*/ 10 w 32"/>
              <a:gd name="T29" fmla="*/ 6 h 31"/>
              <a:gd name="T30" fmla="*/ 8 w 32"/>
              <a:gd name="T31" fmla="*/ 3 h 31"/>
              <a:gd name="T32" fmla="*/ 6 w 32"/>
              <a:gd name="T33" fmla="*/ 3 h 31"/>
              <a:gd name="T34" fmla="*/ 4 w 32"/>
              <a:gd name="T35" fmla="*/ 6 h 31"/>
              <a:gd name="T36" fmla="*/ 4 w 32"/>
              <a:gd name="T37" fmla="*/ 7 h 31"/>
              <a:gd name="T38" fmla="*/ 6 w 32"/>
              <a:gd name="T39" fmla="*/ 9 h 31"/>
              <a:gd name="T40" fmla="*/ 5 w 32"/>
              <a:gd name="T41" fmla="*/ 13 h 31"/>
              <a:gd name="T42" fmla="*/ 1 w 32"/>
              <a:gd name="T43" fmla="*/ 13 h 31"/>
              <a:gd name="T44" fmla="*/ 0 w 32"/>
              <a:gd name="T45" fmla="*/ 14 h 31"/>
              <a:gd name="T46" fmla="*/ 0 w 32"/>
              <a:gd name="T47" fmla="*/ 17 h 31"/>
              <a:gd name="T48" fmla="*/ 1 w 32"/>
              <a:gd name="T49" fmla="*/ 18 h 31"/>
              <a:gd name="T50" fmla="*/ 5 w 32"/>
              <a:gd name="T51" fmla="*/ 18 h 31"/>
              <a:gd name="T52" fmla="*/ 6 w 32"/>
              <a:gd name="T53" fmla="*/ 22 h 31"/>
              <a:gd name="T54" fmla="*/ 4 w 32"/>
              <a:gd name="T55" fmla="*/ 24 h 31"/>
              <a:gd name="T56" fmla="*/ 4 w 32"/>
              <a:gd name="T57" fmla="*/ 25 h 31"/>
              <a:gd name="T58" fmla="*/ 6 w 32"/>
              <a:gd name="T59" fmla="*/ 28 h 31"/>
              <a:gd name="T60" fmla="*/ 8 w 32"/>
              <a:gd name="T61" fmla="*/ 28 h 31"/>
              <a:gd name="T62" fmla="*/ 10 w 32"/>
              <a:gd name="T63" fmla="*/ 26 h 31"/>
              <a:gd name="T64" fmla="*/ 13 w 32"/>
              <a:gd name="T65" fmla="*/ 27 h 31"/>
              <a:gd name="T66" fmla="*/ 13 w 32"/>
              <a:gd name="T67" fmla="*/ 30 h 31"/>
              <a:gd name="T68" fmla="*/ 14 w 32"/>
              <a:gd name="T69" fmla="*/ 31 h 31"/>
              <a:gd name="T70" fmla="*/ 18 w 32"/>
              <a:gd name="T71" fmla="*/ 31 h 31"/>
              <a:gd name="T72" fmla="*/ 19 w 32"/>
              <a:gd name="T73" fmla="*/ 30 h 31"/>
              <a:gd name="T74" fmla="*/ 19 w 32"/>
              <a:gd name="T75" fmla="*/ 27 h 31"/>
              <a:gd name="T76" fmla="*/ 22 w 32"/>
              <a:gd name="T77" fmla="*/ 26 h 31"/>
              <a:gd name="T78" fmla="*/ 25 w 32"/>
              <a:gd name="T79" fmla="*/ 28 h 31"/>
              <a:gd name="T80" fmla="*/ 26 w 32"/>
              <a:gd name="T81" fmla="*/ 28 h 31"/>
              <a:gd name="T82" fmla="*/ 28 w 32"/>
              <a:gd name="T83" fmla="*/ 25 h 31"/>
              <a:gd name="T84" fmla="*/ 28 w 32"/>
              <a:gd name="T85" fmla="*/ 24 h 31"/>
              <a:gd name="T86" fmla="*/ 26 w 32"/>
              <a:gd name="T87" fmla="*/ 22 h 31"/>
              <a:gd name="T88" fmla="*/ 28 w 32"/>
              <a:gd name="T89" fmla="*/ 18 h 31"/>
              <a:gd name="T90" fmla="*/ 31 w 32"/>
              <a:gd name="T91" fmla="*/ 18 h 31"/>
              <a:gd name="T92" fmla="*/ 32 w 32"/>
              <a:gd name="T93" fmla="*/ 17 h 31"/>
              <a:gd name="T94" fmla="*/ 32 w 32"/>
              <a:gd name="T95" fmla="*/ 14 h 31"/>
              <a:gd name="T96" fmla="*/ 31 w 32"/>
              <a:gd name="T97" fmla="*/ 13 h 31"/>
              <a:gd name="T98" fmla="*/ 16 w 32"/>
              <a:gd name="T99" fmla="*/ 23 h 31"/>
              <a:gd name="T100" fmla="*/ 9 w 32"/>
              <a:gd name="T101" fmla="*/ 16 h 31"/>
              <a:gd name="T102" fmla="*/ 16 w 32"/>
              <a:gd name="T103" fmla="*/ 9 h 31"/>
              <a:gd name="T104" fmla="*/ 23 w 32"/>
              <a:gd name="T105" fmla="*/ 16 h 31"/>
              <a:gd name="T106" fmla="*/ 16 w 32"/>
              <a:gd name="T107" fmla="*/ 2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" h="31">
                <a:moveTo>
                  <a:pt x="31" y="13"/>
                </a:move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7" y="10"/>
                  <a:pt x="26" y="9"/>
                </a:cubicBezTo>
                <a:cubicBezTo>
                  <a:pt x="28" y="7"/>
                  <a:pt x="28" y="7"/>
                  <a:pt x="28" y="7"/>
                </a:cubicBezTo>
                <a:cubicBezTo>
                  <a:pt x="29" y="7"/>
                  <a:pt x="29" y="6"/>
                  <a:pt x="28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5" y="3"/>
                  <a:pt x="25" y="3"/>
                </a:cubicBezTo>
                <a:cubicBezTo>
                  <a:pt x="22" y="6"/>
                  <a:pt x="22" y="6"/>
                  <a:pt x="22" y="6"/>
                </a:cubicBezTo>
                <a:cubicBezTo>
                  <a:pt x="21" y="5"/>
                  <a:pt x="20" y="4"/>
                  <a:pt x="19" y="4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3" y="0"/>
                  <a:pt x="13" y="1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4"/>
                  <a:pt x="11" y="5"/>
                  <a:pt x="10" y="6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6" y="3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7"/>
                  <a:pt x="4" y="7"/>
                </a:cubicBezTo>
                <a:cubicBezTo>
                  <a:pt x="6" y="9"/>
                  <a:pt x="6" y="9"/>
                  <a:pt x="6" y="9"/>
                </a:cubicBezTo>
                <a:cubicBezTo>
                  <a:pt x="5" y="10"/>
                  <a:pt x="5" y="12"/>
                  <a:pt x="5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0" y="13"/>
                  <a:pt x="0" y="14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1" y="18"/>
                  <a:pt x="1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20"/>
                  <a:pt x="5" y="21"/>
                  <a:pt x="6" y="22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25"/>
                  <a:pt x="3" y="25"/>
                  <a:pt x="4" y="25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8"/>
                  <a:pt x="8" y="28"/>
                </a:cubicBezTo>
                <a:cubicBezTo>
                  <a:pt x="10" y="26"/>
                  <a:pt x="10" y="26"/>
                  <a:pt x="10" y="26"/>
                </a:cubicBezTo>
                <a:cubicBezTo>
                  <a:pt x="11" y="26"/>
                  <a:pt x="12" y="27"/>
                  <a:pt x="13" y="27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1"/>
                  <a:pt x="14" y="31"/>
                  <a:pt x="14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9" y="31"/>
                  <a:pt x="19" y="30"/>
                </a:cubicBezTo>
                <a:cubicBezTo>
                  <a:pt x="19" y="27"/>
                  <a:pt x="19" y="27"/>
                  <a:pt x="19" y="27"/>
                </a:cubicBezTo>
                <a:cubicBezTo>
                  <a:pt x="20" y="27"/>
                  <a:pt x="21" y="26"/>
                  <a:pt x="22" y="26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6" y="28"/>
                  <a:pt x="26" y="28"/>
                </a:cubicBezTo>
                <a:cubicBezTo>
                  <a:pt x="28" y="25"/>
                  <a:pt x="28" y="25"/>
                  <a:pt x="28" y="25"/>
                </a:cubicBezTo>
                <a:cubicBezTo>
                  <a:pt x="29" y="25"/>
                  <a:pt x="29" y="25"/>
                  <a:pt x="28" y="24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1"/>
                  <a:pt x="27" y="20"/>
                  <a:pt x="28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2" y="18"/>
                  <a:pt x="32" y="17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3"/>
                  <a:pt x="31" y="13"/>
                  <a:pt x="31" y="13"/>
                </a:cubicBezTo>
                <a:close/>
                <a:moveTo>
                  <a:pt x="16" y="23"/>
                </a:moveTo>
                <a:cubicBezTo>
                  <a:pt x="12" y="23"/>
                  <a:pt x="9" y="19"/>
                  <a:pt x="9" y="16"/>
                </a:cubicBezTo>
                <a:cubicBezTo>
                  <a:pt x="9" y="12"/>
                  <a:pt x="12" y="9"/>
                  <a:pt x="16" y="9"/>
                </a:cubicBezTo>
                <a:cubicBezTo>
                  <a:pt x="20" y="9"/>
                  <a:pt x="23" y="12"/>
                  <a:pt x="23" y="16"/>
                </a:cubicBezTo>
                <a:cubicBezTo>
                  <a:pt x="23" y="19"/>
                  <a:pt x="20" y="23"/>
                  <a:pt x="16" y="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prstClr val="black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486633" y="509824"/>
            <a:ext cx="6409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ếu tố Hán Việt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6675" y="2148959"/>
            <a:ext cx="2428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 smtClean="0">
                <a:latin typeface="+mj-lt"/>
              </a:rPr>
              <a:t>a. Tiếng để cấu tạo từ Hán Việt.</a:t>
            </a:r>
            <a:endParaRPr lang="en-US" sz="2400" dirty="0">
              <a:latin typeface="+mj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62675" y="2148959"/>
            <a:ext cx="28670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400" dirty="0" smtClean="0">
                <a:latin typeface="+mj-lt"/>
              </a:rPr>
              <a:t>Tiếng để cấu tạo từ thuần Việt</a:t>
            </a:r>
            <a:endParaRPr lang="en-US" sz="2400" dirty="0"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1400" y="3682484"/>
            <a:ext cx="2501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 smtClean="0">
                <a:latin typeface="+mj-lt"/>
              </a:rPr>
              <a:t>c.Tiếng để cấu tạo từ của tiếng Việt.</a:t>
            </a:r>
            <a:endParaRPr lang="en-US" sz="2400" dirty="0">
              <a:latin typeface="+mj-l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174581" y="3777734"/>
            <a:ext cx="296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 smtClean="0">
                <a:latin typeface="+mj-lt"/>
              </a:rPr>
              <a:t>d. Tiếng để cấu tạo nên từ mượn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9630718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5" grpId="0"/>
      <p:bldP spid="46" grpId="0"/>
      <p:bldP spid="46" grpId="1"/>
      <p:bldP spid="47" grpId="0"/>
      <p:bldP spid="48" grpId="0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815908" y="2324100"/>
            <a:ext cx="2946717" cy="2295555"/>
            <a:chOff x="3200238" y="2031113"/>
            <a:chExt cx="4303307" cy="3238214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3200238" y="2031113"/>
              <a:ext cx="4303307" cy="3238214"/>
              <a:chOff x="3366492" y="2204299"/>
              <a:chExt cx="4303307" cy="3238214"/>
            </a:xfrm>
          </p:grpSpPr>
          <p:sp>
            <p:nvSpPr>
              <p:cNvPr id="108563" name="AutoShape 3"/>
              <p:cNvSpPr>
                <a:spLocks noChangeAspect="1" noChangeArrowheads="1" noTextEdit="1"/>
              </p:cNvSpPr>
              <p:nvPr/>
            </p:nvSpPr>
            <p:spPr bwMode="auto">
              <a:xfrm rot="-5400000">
                <a:off x="3987896" y="1766574"/>
                <a:ext cx="3060500" cy="4117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" name="Freeform 5"/>
              <p:cNvSpPr>
                <a:spLocks/>
              </p:cNvSpPr>
              <p:nvPr/>
            </p:nvSpPr>
            <p:spPr bwMode="auto">
              <a:xfrm rot="16200000">
                <a:off x="5169718" y="4012303"/>
                <a:ext cx="1363543" cy="696847"/>
              </a:xfrm>
              <a:custGeom>
                <a:avLst/>
                <a:gdLst>
                  <a:gd name="T0" fmla="*/ 364 w 482"/>
                  <a:gd name="T1" fmla="*/ 246 h 246"/>
                  <a:gd name="T2" fmla="*/ 482 w 482"/>
                  <a:gd name="T3" fmla="*/ 128 h 246"/>
                  <a:gd name="T4" fmla="*/ 0 w 482"/>
                  <a:gd name="T5" fmla="*/ 128 h 246"/>
                  <a:gd name="T6" fmla="*/ 118 w 482"/>
                  <a:gd name="T7" fmla="*/ 246 h 246"/>
                  <a:gd name="T8" fmla="*/ 364 w 482"/>
                  <a:gd name="T9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246">
                    <a:moveTo>
                      <a:pt x="364" y="246"/>
                    </a:moveTo>
                    <a:cubicBezTo>
                      <a:pt x="482" y="128"/>
                      <a:pt x="482" y="128"/>
                      <a:pt x="482" y="128"/>
                    </a:cubicBezTo>
                    <a:cubicBezTo>
                      <a:pt x="347" y="0"/>
                      <a:pt x="135" y="0"/>
                      <a:pt x="0" y="128"/>
                    </a:cubicBezTo>
                    <a:cubicBezTo>
                      <a:pt x="118" y="246"/>
                      <a:pt x="118" y="246"/>
                      <a:pt x="118" y="246"/>
                    </a:cubicBezTo>
                    <a:cubicBezTo>
                      <a:pt x="188" y="183"/>
                      <a:pt x="294" y="183"/>
                      <a:pt x="364" y="2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auto">
              <a:xfrm rot="16200000">
                <a:off x="6641191" y="4013891"/>
                <a:ext cx="1363543" cy="693673"/>
              </a:xfrm>
              <a:custGeom>
                <a:avLst/>
                <a:gdLst>
                  <a:gd name="T0" fmla="*/ 118 w 482"/>
                  <a:gd name="T1" fmla="*/ 0 h 246"/>
                  <a:gd name="T2" fmla="*/ 0 w 482"/>
                  <a:gd name="T3" fmla="*/ 118 h 246"/>
                  <a:gd name="T4" fmla="*/ 482 w 482"/>
                  <a:gd name="T5" fmla="*/ 118 h 246"/>
                  <a:gd name="T6" fmla="*/ 364 w 482"/>
                  <a:gd name="T7" fmla="*/ 0 h 246"/>
                  <a:gd name="T8" fmla="*/ 118 w 482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246">
                    <a:moveTo>
                      <a:pt x="118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135" y="246"/>
                      <a:pt x="347" y="246"/>
                      <a:pt x="482" y="118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294" y="63"/>
                      <a:pt x="188" y="63"/>
                      <a:pt x="1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 rot="16200000">
                <a:off x="6240388" y="4413114"/>
                <a:ext cx="693677" cy="1365121"/>
              </a:xfrm>
              <a:custGeom>
                <a:avLst/>
                <a:gdLst>
                  <a:gd name="T0" fmla="*/ 246 w 246"/>
                  <a:gd name="T1" fmla="*/ 118 h 483"/>
                  <a:gd name="T2" fmla="*/ 128 w 246"/>
                  <a:gd name="T3" fmla="*/ 0 h 483"/>
                  <a:gd name="T4" fmla="*/ 128 w 246"/>
                  <a:gd name="T5" fmla="*/ 483 h 483"/>
                  <a:gd name="T6" fmla="*/ 246 w 246"/>
                  <a:gd name="T7" fmla="*/ 365 h 483"/>
                  <a:gd name="T8" fmla="*/ 246 w 246"/>
                  <a:gd name="T9" fmla="*/ 118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483">
                    <a:moveTo>
                      <a:pt x="246" y="118"/>
                    </a:moveTo>
                    <a:cubicBezTo>
                      <a:pt x="128" y="0"/>
                      <a:pt x="128" y="0"/>
                      <a:pt x="128" y="0"/>
                    </a:cubicBezTo>
                    <a:cubicBezTo>
                      <a:pt x="0" y="135"/>
                      <a:pt x="0" y="347"/>
                      <a:pt x="128" y="483"/>
                    </a:cubicBezTo>
                    <a:cubicBezTo>
                      <a:pt x="246" y="365"/>
                      <a:pt x="246" y="365"/>
                      <a:pt x="246" y="365"/>
                    </a:cubicBezTo>
                    <a:cubicBezTo>
                      <a:pt x="183" y="295"/>
                      <a:pt x="183" y="188"/>
                      <a:pt x="246" y="1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 rot="16200000">
                <a:off x="6240388" y="2943219"/>
                <a:ext cx="693677" cy="1365121"/>
              </a:xfrm>
              <a:custGeom>
                <a:avLst/>
                <a:gdLst>
                  <a:gd name="T0" fmla="*/ 118 w 246"/>
                  <a:gd name="T1" fmla="*/ 0 h 483"/>
                  <a:gd name="T2" fmla="*/ 0 w 246"/>
                  <a:gd name="T3" fmla="*/ 118 h 483"/>
                  <a:gd name="T4" fmla="*/ 0 w 246"/>
                  <a:gd name="T5" fmla="*/ 365 h 483"/>
                  <a:gd name="T6" fmla="*/ 118 w 246"/>
                  <a:gd name="T7" fmla="*/ 483 h 483"/>
                  <a:gd name="T8" fmla="*/ 118 w 246"/>
                  <a:gd name="T9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483">
                    <a:moveTo>
                      <a:pt x="118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63" y="188"/>
                      <a:pt x="63" y="295"/>
                      <a:pt x="0" y="365"/>
                    </a:cubicBezTo>
                    <a:cubicBezTo>
                      <a:pt x="118" y="483"/>
                      <a:pt x="118" y="483"/>
                      <a:pt x="118" y="483"/>
                    </a:cubicBezTo>
                    <a:cubicBezTo>
                      <a:pt x="246" y="347"/>
                      <a:pt x="246" y="135"/>
                      <a:pt x="1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 rot="16200000">
                <a:off x="3030764" y="4009923"/>
                <a:ext cx="1365129" cy="693673"/>
              </a:xfrm>
              <a:custGeom>
                <a:avLst/>
                <a:gdLst>
                  <a:gd name="T0" fmla="*/ 365 w 483"/>
                  <a:gd name="T1" fmla="*/ 246 h 246"/>
                  <a:gd name="T2" fmla="*/ 483 w 483"/>
                  <a:gd name="T3" fmla="*/ 128 h 246"/>
                  <a:gd name="T4" fmla="*/ 0 w 483"/>
                  <a:gd name="T5" fmla="*/ 128 h 246"/>
                  <a:gd name="T6" fmla="*/ 118 w 483"/>
                  <a:gd name="T7" fmla="*/ 246 h 246"/>
                  <a:gd name="T8" fmla="*/ 365 w 483"/>
                  <a:gd name="T9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3" h="246">
                    <a:moveTo>
                      <a:pt x="365" y="246"/>
                    </a:moveTo>
                    <a:cubicBezTo>
                      <a:pt x="483" y="128"/>
                      <a:pt x="483" y="128"/>
                      <a:pt x="483" y="128"/>
                    </a:cubicBezTo>
                    <a:cubicBezTo>
                      <a:pt x="347" y="0"/>
                      <a:pt x="135" y="0"/>
                      <a:pt x="0" y="128"/>
                    </a:cubicBezTo>
                    <a:cubicBezTo>
                      <a:pt x="118" y="246"/>
                      <a:pt x="118" y="246"/>
                      <a:pt x="118" y="246"/>
                    </a:cubicBezTo>
                    <a:cubicBezTo>
                      <a:pt x="188" y="183"/>
                      <a:pt x="295" y="183"/>
                      <a:pt x="365" y="24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 rot="16200000">
                <a:off x="4499063" y="4009923"/>
                <a:ext cx="1365129" cy="693672"/>
              </a:xfrm>
              <a:custGeom>
                <a:avLst/>
                <a:gdLst>
                  <a:gd name="T0" fmla="*/ 118 w 483"/>
                  <a:gd name="T1" fmla="*/ 0 h 246"/>
                  <a:gd name="T2" fmla="*/ 0 w 483"/>
                  <a:gd name="T3" fmla="*/ 118 h 246"/>
                  <a:gd name="T4" fmla="*/ 483 w 483"/>
                  <a:gd name="T5" fmla="*/ 118 h 246"/>
                  <a:gd name="T6" fmla="*/ 365 w 483"/>
                  <a:gd name="T7" fmla="*/ 0 h 246"/>
                  <a:gd name="T8" fmla="*/ 118 w 483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3" h="246">
                    <a:moveTo>
                      <a:pt x="118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135" y="246"/>
                      <a:pt x="347" y="246"/>
                      <a:pt x="483" y="118"/>
                    </a:cubicBezTo>
                    <a:cubicBezTo>
                      <a:pt x="365" y="0"/>
                      <a:pt x="365" y="0"/>
                      <a:pt x="365" y="0"/>
                    </a:cubicBezTo>
                    <a:cubicBezTo>
                      <a:pt x="295" y="63"/>
                      <a:pt x="188" y="63"/>
                      <a:pt x="1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 rot="16200000">
                <a:off x="4099846" y="4410733"/>
                <a:ext cx="695264" cy="1361947"/>
              </a:xfrm>
              <a:custGeom>
                <a:avLst/>
                <a:gdLst>
                  <a:gd name="T0" fmla="*/ 246 w 246"/>
                  <a:gd name="T1" fmla="*/ 118 h 482"/>
                  <a:gd name="T2" fmla="*/ 128 w 246"/>
                  <a:gd name="T3" fmla="*/ 0 h 482"/>
                  <a:gd name="T4" fmla="*/ 128 w 246"/>
                  <a:gd name="T5" fmla="*/ 482 h 482"/>
                  <a:gd name="T6" fmla="*/ 246 w 246"/>
                  <a:gd name="T7" fmla="*/ 364 h 482"/>
                  <a:gd name="T8" fmla="*/ 246 w 246"/>
                  <a:gd name="T9" fmla="*/ 118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482">
                    <a:moveTo>
                      <a:pt x="246" y="118"/>
                    </a:moveTo>
                    <a:cubicBezTo>
                      <a:pt x="128" y="0"/>
                      <a:pt x="128" y="0"/>
                      <a:pt x="128" y="0"/>
                    </a:cubicBezTo>
                    <a:cubicBezTo>
                      <a:pt x="0" y="135"/>
                      <a:pt x="0" y="347"/>
                      <a:pt x="128" y="482"/>
                    </a:cubicBezTo>
                    <a:cubicBezTo>
                      <a:pt x="246" y="364"/>
                      <a:pt x="246" y="364"/>
                      <a:pt x="246" y="364"/>
                    </a:cubicBezTo>
                    <a:cubicBezTo>
                      <a:pt x="183" y="294"/>
                      <a:pt x="183" y="188"/>
                      <a:pt x="246" y="1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 rot="16200000">
                <a:off x="4099846" y="2939250"/>
                <a:ext cx="695264" cy="1361947"/>
              </a:xfrm>
              <a:custGeom>
                <a:avLst/>
                <a:gdLst>
                  <a:gd name="T0" fmla="*/ 118 w 246"/>
                  <a:gd name="T1" fmla="*/ 0 h 482"/>
                  <a:gd name="T2" fmla="*/ 0 w 246"/>
                  <a:gd name="T3" fmla="*/ 118 h 482"/>
                  <a:gd name="T4" fmla="*/ 0 w 246"/>
                  <a:gd name="T5" fmla="*/ 364 h 482"/>
                  <a:gd name="T6" fmla="*/ 118 w 246"/>
                  <a:gd name="T7" fmla="*/ 482 h 482"/>
                  <a:gd name="T8" fmla="*/ 118 w 246"/>
                  <a:gd name="T9" fmla="*/ 0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482">
                    <a:moveTo>
                      <a:pt x="118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62" y="188"/>
                      <a:pt x="62" y="294"/>
                      <a:pt x="0" y="364"/>
                    </a:cubicBezTo>
                    <a:cubicBezTo>
                      <a:pt x="118" y="482"/>
                      <a:pt x="118" y="482"/>
                      <a:pt x="118" y="482"/>
                    </a:cubicBezTo>
                    <a:cubicBezTo>
                      <a:pt x="246" y="347"/>
                      <a:pt x="246" y="135"/>
                      <a:pt x="1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 rot="16200000">
                <a:off x="4096669" y="2939248"/>
                <a:ext cx="1361955" cy="695259"/>
              </a:xfrm>
              <a:custGeom>
                <a:avLst/>
                <a:gdLst>
                  <a:gd name="T0" fmla="*/ 364 w 482"/>
                  <a:gd name="T1" fmla="*/ 246 h 246"/>
                  <a:gd name="T2" fmla="*/ 482 w 482"/>
                  <a:gd name="T3" fmla="*/ 128 h 246"/>
                  <a:gd name="T4" fmla="*/ 0 w 482"/>
                  <a:gd name="T5" fmla="*/ 128 h 246"/>
                  <a:gd name="T6" fmla="*/ 118 w 482"/>
                  <a:gd name="T7" fmla="*/ 246 h 246"/>
                  <a:gd name="T8" fmla="*/ 364 w 482"/>
                  <a:gd name="T9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246">
                    <a:moveTo>
                      <a:pt x="364" y="246"/>
                    </a:moveTo>
                    <a:cubicBezTo>
                      <a:pt x="482" y="128"/>
                      <a:pt x="482" y="128"/>
                      <a:pt x="482" y="128"/>
                    </a:cubicBezTo>
                    <a:cubicBezTo>
                      <a:pt x="347" y="0"/>
                      <a:pt x="135" y="0"/>
                      <a:pt x="0" y="128"/>
                    </a:cubicBezTo>
                    <a:cubicBezTo>
                      <a:pt x="118" y="246"/>
                      <a:pt x="118" y="246"/>
                      <a:pt x="118" y="246"/>
                    </a:cubicBezTo>
                    <a:cubicBezTo>
                      <a:pt x="188" y="184"/>
                      <a:pt x="294" y="184"/>
                      <a:pt x="364" y="24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 rot="16200000">
                <a:off x="5568143" y="2939248"/>
                <a:ext cx="1361955" cy="695259"/>
              </a:xfrm>
              <a:custGeom>
                <a:avLst/>
                <a:gdLst>
                  <a:gd name="T0" fmla="*/ 118 w 482"/>
                  <a:gd name="T1" fmla="*/ 0 h 246"/>
                  <a:gd name="T2" fmla="*/ 0 w 482"/>
                  <a:gd name="T3" fmla="*/ 118 h 246"/>
                  <a:gd name="T4" fmla="*/ 482 w 482"/>
                  <a:gd name="T5" fmla="*/ 118 h 246"/>
                  <a:gd name="T6" fmla="*/ 364 w 482"/>
                  <a:gd name="T7" fmla="*/ 0 h 246"/>
                  <a:gd name="T8" fmla="*/ 118 w 482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246">
                    <a:moveTo>
                      <a:pt x="118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135" y="246"/>
                      <a:pt x="347" y="246"/>
                      <a:pt x="482" y="118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294" y="63"/>
                      <a:pt x="188" y="63"/>
                      <a:pt x="1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 rot="16200000">
                <a:off x="5165751" y="1870165"/>
                <a:ext cx="695264" cy="1363533"/>
              </a:xfrm>
              <a:custGeom>
                <a:avLst/>
                <a:gdLst>
                  <a:gd name="T0" fmla="*/ 118 w 246"/>
                  <a:gd name="T1" fmla="*/ 0 h 483"/>
                  <a:gd name="T2" fmla="*/ 0 w 246"/>
                  <a:gd name="T3" fmla="*/ 118 h 483"/>
                  <a:gd name="T4" fmla="*/ 0 w 246"/>
                  <a:gd name="T5" fmla="*/ 365 h 483"/>
                  <a:gd name="T6" fmla="*/ 118 w 246"/>
                  <a:gd name="T7" fmla="*/ 483 h 483"/>
                  <a:gd name="T8" fmla="*/ 118 w 246"/>
                  <a:gd name="T9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483">
                    <a:moveTo>
                      <a:pt x="118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63" y="188"/>
                      <a:pt x="63" y="295"/>
                      <a:pt x="0" y="365"/>
                    </a:cubicBezTo>
                    <a:cubicBezTo>
                      <a:pt x="118" y="483"/>
                      <a:pt x="118" y="483"/>
                      <a:pt x="118" y="483"/>
                    </a:cubicBezTo>
                    <a:cubicBezTo>
                      <a:pt x="246" y="348"/>
                      <a:pt x="246" y="136"/>
                      <a:pt x="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34" name="Freeform 27"/>
            <p:cNvSpPr>
              <a:spLocks noChangeArrowheads="1"/>
            </p:cNvSpPr>
            <p:nvPr/>
          </p:nvSpPr>
          <p:spPr bwMode="auto">
            <a:xfrm>
              <a:off x="3987374" y="3936359"/>
              <a:ext cx="604682" cy="473227"/>
            </a:xfrm>
            <a:custGeom>
              <a:avLst/>
              <a:gdLst>
                <a:gd name="T0" fmla="*/ 518640 w 506"/>
                <a:gd name="T1" fmla="*/ 83022 h 399"/>
                <a:gd name="T2" fmla="*/ 518640 w 506"/>
                <a:gd name="T3" fmla="*/ 83022 h 399"/>
                <a:gd name="T4" fmla="*/ 200764 w 506"/>
                <a:gd name="T5" fmla="*/ 41511 h 399"/>
                <a:gd name="T6" fmla="*/ 10755 w 506"/>
                <a:gd name="T7" fmla="*/ 262113 h 399"/>
                <a:gd name="T8" fmla="*/ 233030 w 506"/>
                <a:gd name="T9" fmla="*/ 472041 h 399"/>
                <a:gd name="T10" fmla="*/ 455304 w 506"/>
                <a:gd name="T11" fmla="*/ 367670 h 399"/>
                <a:gd name="T12" fmla="*/ 433794 w 506"/>
                <a:gd name="T13" fmla="*/ 251439 h 399"/>
                <a:gd name="T14" fmla="*/ 560466 w 506"/>
                <a:gd name="T15" fmla="*/ 240765 h 399"/>
                <a:gd name="T16" fmla="*/ 518640 w 506"/>
                <a:gd name="T17" fmla="*/ 83022 h 399"/>
                <a:gd name="T18" fmla="*/ 327436 w 506"/>
                <a:gd name="T19" fmla="*/ 356996 h 399"/>
                <a:gd name="T20" fmla="*/ 327436 w 506"/>
                <a:gd name="T21" fmla="*/ 356996 h 399"/>
                <a:gd name="T22" fmla="*/ 285611 w 506"/>
                <a:gd name="T23" fmla="*/ 314299 h 399"/>
                <a:gd name="T24" fmla="*/ 327436 w 506"/>
                <a:gd name="T25" fmla="*/ 272787 h 399"/>
                <a:gd name="T26" fmla="*/ 369262 w 506"/>
                <a:gd name="T27" fmla="*/ 314299 h 399"/>
                <a:gd name="T28" fmla="*/ 327436 w 506"/>
                <a:gd name="T29" fmla="*/ 356996 h 3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6" h="399">
                  <a:moveTo>
                    <a:pt x="434" y="70"/>
                  </a:moveTo>
                  <a:lnTo>
                    <a:pt x="434" y="70"/>
                  </a:lnTo>
                  <a:cubicBezTo>
                    <a:pt x="354" y="17"/>
                    <a:pt x="265" y="0"/>
                    <a:pt x="168" y="35"/>
                  </a:cubicBezTo>
                  <a:cubicBezTo>
                    <a:pt x="89" y="53"/>
                    <a:pt x="9" y="141"/>
                    <a:pt x="9" y="221"/>
                  </a:cubicBezTo>
                  <a:cubicBezTo>
                    <a:pt x="0" y="319"/>
                    <a:pt x="71" y="398"/>
                    <a:pt x="195" y="398"/>
                  </a:cubicBezTo>
                  <a:cubicBezTo>
                    <a:pt x="337" y="398"/>
                    <a:pt x="381" y="328"/>
                    <a:pt x="381" y="310"/>
                  </a:cubicBezTo>
                  <a:cubicBezTo>
                    <a:pt x="390" y="292"/>
                    <a:pt x="328" y="248"/>
                    <a:pt x="363" y="212"/>
                  </a:cubicBezTo>
                  <a:cubicBezTo>
                    <a:pt x="408" y="168"/>
                    <a:pt x="452" y="203"/>
                    <a:pt x="469" y="203"/>
                  </a:cubicBezTo>
                  <a:cubicBezTo>
                    <a:pt x="496" y="194"/>
                    <a:pt x="505" y="124"/>
                    <a:pt x="434" y="70"/>
                  </a:cubicBezTo>
                  <a:close/>
                  <a:moveTo>
                    <a:pt x="274" y="301"/>
                  </a:moveTo>
                  <a:lnTo>
                    <a:pt x="274" y="301"/>
                  </a:lnTo>
                  <a:cubicBezTo>
                    <a:pt x="248" y="301"/>
                    <a:pt x="239" y="283"/>
                    <a:pt x="239" y="265"/>
                  </a:cubicBezTo>
                  <a:cubicBezTo>
                    <a:pt x="239" y="248"/>
                    <a:pt x="248" y="230"/>
                    <a:pt x="274" y="230"/>
                  </a:cubicBezTo>
                  <a:cubicBezTo>
                    <a:pt x="293" y="230"/>
                    <a:pt x="309" y="248"/>
                    <a:pt x="309" y="265"/>
                  </a:cubicBezTo>
                  <a:cubicBezTo>
                    <a:pt x="309" y="283"/>
                    <a:pt x="293" y="301"/>
                    <a:pt x="274" y="30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" name="Freeform 97"/>
            <p:cNvSpPr>
              <a:spLocks noChangeArrowheads="1"/>
            </p:cNvSpPr>
            <p:nvPr/>
          </p:nvSpPr>
          <p:spPr bwMode="auto">
            <a:xfrm>
              <a:off x="5071610" y="2885136"/>
              <a:ext cx="556310" cy="477540"/>
            </a:xfrm>
            <a:custGeom>
              <a:avLst/>
              <a:gdLst>
                <a:gd name="T0" fmla="*/ 257447 w 497"/>
                <a:gd name="T1" fmla="*/ 258948 h 426"/>
                <a:gd name="T2" fmla="*/ 257447 w 497"/>
                <a:gd name="T3" fmla="*/ 258948 h 426"/>
                <a:gd name="T4" fmla="*/ 306698 w 497"/>
                <a:gd name="T5" fmla="*/ 258948 h 426"/>
                <a:gd name="T6" fmla="*/ 306698 w 497"/>
                <a:gd name="T7" fmla="*/ 308271 h 426"/>
                <a:gd name="T8" fmla="*/ 555191 w 497"/>
                <a:gd name="T9" fmla="*/ 308271 h 426"/>
                <a:gd name="T10" fmla="*/ 545117 w 497"/>
                <a:gd name="T11" fmla="*/ 149091 h 426"/>
                <a:gd name="T12" fmla="*/ 495866 w 497"/>
                <a:gd name="T13" fmla="*/ 89679 h 426"/>
                <a:gd name="T14" fmla="*/ 406319 w 497"/>
                <a:gd name="T15" fmla="*/ 89679 h 426"/>
                <a:gd name="T16" fmla="*/ 377216 w 497"/>
                <a:gd name="T17" fmla="*/ 30267 h 426"/>
                <a:gd name="T18" fmla="*/ 335801 w 497"/>
                <a:gd name="T19" fmla="*/ 0 h 426"/>
                <a:gd name="T20" fmla="*/ 217151 w 497"/>
                <a:gd name="T21" fmla="*/ 0 h 426"/>
                <a:gd name="T22" fmla="*/ 188048 w 497"/>
                <a:gd name="T23" fmla="*/ 30267 h 426"/>
                <a:gd name="T24" fmla="*/ 148872 w 497"/>
                <a:gd name="T25" fmla="*/ 89679 h 426"/>
                <a:gd name="T26" fmla="*/ 59325 w 497"/>
                <a:gd name="T27" fmla="*/ 89679 h 426"/>
                <a:gd name="T28" fmla="*/ 10074 w 497"/>
                <a:gd name="T29" fmla="*/ 149091 h 426"/>
                <a:gd name="T30" fmla="*/ 0 w 497"/>
                <a:gd name="T31" fmla="*/ 308271 h 426"/>
                <a:gd name="T32" fmla="*/ 257447 w 497"/>
                <a:gd name="T33" fmla="*/ 308271 h 426"/>
                <a:gd name="T34" fmla="*/ 257447 w 497"/>
                <a:gd name="T35" fmla="*/ 258948 h 426"/>
                <a:gd name="T36" fmla="*/ 208196 w 497"/>
                <a:gd name="T37" fmla="*/ 59412 h 426"/>
                <a:gd name="T38" fmla="*/ 208196 w 497"/>
                <a:gd name="T39" fmla="*/ 59412 h 426"/>
                <a:gd name="T40" fmla="*/ 237299 w 497"/>
                <a:gd name="T41" fmla="*/ 40355 h 426"/>
                <a:gd name="T42" fmla="*/ 317891 w 497"/>
                <a:gd name="T43" fmla="*/ 40355 h 426"/>
                <a:gd name="T44" fmla="*/ 345875 w 497"/>
                <a:gd name="T45" fmla="*/ 59412 h 426"/>
                <a:gd name="T46" fmla="*/ 357068 w 497"/>
                <a:gd name="T47" fmla="*/ 89679 h 426"/>
                <a:gd name="T48" fmla="*/ 198122 w 497"/>
                <a:gd name="T49" fmla="*/ 89679 h 426"/>
                <a:gd name="T50" fmla="*/ 208196 w 497"/>
                <a:gd name="T51" fmla="*/ 59412 h 426"/>
                <a:gd name="T52" fmla="*/ 306698 w 497"/>
                <a:gd name="T53" fmla="*/ 397950 h 426"/>
                <a:gd name="T54" fmla="*/ 306698 w 497"/>
                <a:gd name="T55" fmla="*/ 397950 h 426"/>
                <a:gd name="T56" fmla="*/ 257447 w 497"/>
                <a:gd name="T57" fmla="*/ 397950 h 426"/>
                <a:gd name="T58" fmla="*/ 257447 w 497"/>
                <a:gd name="T59" fmla="*/ 338538 h 426"/>
                <a:gd name="T60" fmla="*/ 10074 w 497"/>
                <a:gd name="T61" fmla="*/ 338538 h 426"/>
                <a:gd name="T62" fmla="*/ 19029 w 497"/>
                <a:gd name="T63" fmla="*/ 427096 h 426"/>
                <a:gd name="T64" fmla="*/ 69399 w 497"/>
                <a:gd name="T65" fmla="*/ 476419 h 426"/>
                <a:gd name="T66" fmla="*/ 485792 w 497"/>
                <a:gd name="T67" fmla="*/ 476419 h 426"/>
                <a:gd name="T68" fmla="*/ 535043 w 497"/>
                <a:gd name="T69" fmla="*/ 427096 h 426"/>
                <a:gd name="T70" fmla="*/ 545117 w 497"/>
                <a:gd name="T71" fmla="*/ 338538 h 426"/>
                <a:gd name="T72" fmla="*/ 306698 w 497"/>
                <a:gd name="T73" fmla="*/ 338538 h 426"/>
                <a:gd name="T74" fmla="*/ 306698 w 497"/>
                <a:gd name="T75" fmla="*/ 397950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7" h="426">
                  <a:moveTo>
                    <a:pt x="230" y="231"/>
                  </a:moveTo>
                  <a:lnTo>
                    <a:pt x="230" y="231"/>
                  </a:lnTo>
                  <a:cubicBezTo>
                    <a:pt x="274" y="231"/>
                    <a:pt x="274" y="231"/>
                    <a:pt x="274" y="231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496" y="275"/>
                    <a:pt x="496" y="275"/>
                    <a:pt x="496" y="275"/>
                  </a:cubicBezTo>
                  <a:cubicBezTo>
                    <a:pt x="496" y="275"/>
                    <a:pt x="496" y="168"/>
                    <a:pt x="487" y="133"/>
                  </a:cubicBezTo>
                  <a:cubicBezTo>
                    <a:pt x="487" y="97"/>
                    <a:pt x="478" y="80"/>
                    <a:pt x="443" y="80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45" y="53"/>
                    <a:pt x="337" y="27"/>
                    <a:pt x="337" y="27"/>
                  </a:cubicBezTo>
                  <a:cubicBezTo>
                    <a:pt x="328" y="9"/>
                    <a:pt x="319" y="0"/>
                    <a:pt x="30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77" y="0"/>
                    <a:pt x="168" y="9"/>
                    <a:pt x="168" y="27"/>
                  </a:cubicBezTo>
                  <a:cubicBezTo>
                    <a:pt x="159" y="27"/>
                    <a:pt x="150" y="53"/>
                    <a:pt x="13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17" y="80"/>
                    <a:pt x="9" y="97"/>
                    <a:pt x="9" y="133"/>
                  </a:cubicBezTo>
                  <a:cubicBezTo>
                    <a:pt x="0" y="168"/>
                    <a:pt x="0" y="275"/>
                    <a:pt x="0" y="275"/>
                  </a:cubicBezTo>
                  <a:cubicBezTo>
                    <a:pt x="230" y="275"/>
                    <a:pt x="230" y="275"/>
                    <a:pt x="230" y="275"/>
                  </a:cubicBezTo>
                  <a:lnTo>
                    <a:pt x="230" y="231"/>
                  </a:lnTo>
                  <a:close/>
                  <a:moveTo>
                    <a:pt x="186" y="53"/>
                  </a:moveTo>
                  <a:lnTo>
                    <a:pt x="186" y="53"/>
                  </a:lnTo>
                  <a:cubicBezTo>
                    <a:pt x="194" y="44"/>
                    <a:pt x="194" y="36"/>
                    <a:pt x="212" y="36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300" y="36"/>
                    <a:pt x="300" y="44"/>
                    <a:pt x="309" y="53"/>
                  </a:cubicBezTo>
                  <a:cubicBezTo>
                    <a:pt x="309" y="53"/>
                    <a:pt x="319" y="71"/>
                    <a:pt x="319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86" y="71"/>
                    <a:pt x="186" y="53"/>
                    <a:pt x="186" y="53"/>
                  </a:cubicBezTo>
                  <a:close/>
                  <a:moveTo>
                    <a:pt x="274" y="355"/>
                  </a:moveTo>
                  <a:lnTo>
                    <a:pt x="274" y="355"/>
                  </a:lnTo>
                  <a:cubicBezTo>
                    <a:pt x="230" y="355"/>
                    <a:pt x="230" y="355"/>
                    <a:pt x="230" y="355"/>
                  </a:cubicBezTo>
                  <a:cubicBezTo>
                    <a:pt x="230" y="302"/>
                    <a:pt x="230" y="302"/>
                    <a:pt x="230" y="302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9" y="302"/>
                    <a:pt x="17" y="346"/>
                    <a:pt x="17" y="381"/>
                  </a:cubicBezTo>
                  <a:cubicBezTo>
                    <a:pt x="17" y="399"/>
                    <a:pt x="26" y="425"/>
                    <a:pt x="62" y="425"/>
                  </a:cubicBezTo>
                  <a:cubicBezTo>
                    <a:pt x="434" y="425"/>
                    <a:pt x="434" y="425"/>
                    <a:pt x="434" y="425"/>
                  </a:cubicBezTo>
                  <a:cubicBezTo>
                    <a:pt x="469" y="425"/>
                    <a:pt x="478" y="399"/>
                    <a:pt x="478" y="381"/>
                  </a:cubicBezTo>
                  <a:cubicBezTo>
                    <a:pt x="478" y="346"/>
                    <a:pt x="487" y="302"/>
                    <a:pt x="487" y="302"/>
                  </a:cubicBezTo>
                  <a:cubicBezTo>
                    <a:pt x="274" y="302"/>
                    <a:pt x="274" y="302"/>
                    <a:pt x="274" y="302"/>
                  </a:cubicBezTo>
                  <a:lnTo>
                    <a:pt x="274" y="355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" name="Freeform 116"/>
            <p:cNvSpPr>
              <a:spLocks noChangeArrowheads="1"/>
            </p:cNvSpPr>
            <p:nvPr/>
          </p:nvSpPr>
          <p:spPr bwMode="auto">
            <a:xfrm>
              <a:off x="6194390" y="3947764"/>
              <a:ext cx="433260" cy="450415"/>
            </a:xfrm>
            <a:custGeom>
              <a:avLst/>
              <a:gdLst>
                <a:gd name="T0" fmla="*/ 389447 w 445"/>
                <a:gd name="T1" fmla="*/ 155013 h 462"/>
                <a:gd name="T2" fmla="*/ 389447 w 445"/>
                <a:gd name="T3" fmla="*/ 155013 h 462"/>
                <a:gd name="T4" fmla="*/ 258982 w 445"/>
                <a:gd name="T5" fmla="*/ 7799 h 462"/>
                <a:gd name="T6" fmla="*/ 35050 w 445"/>
                <a:gd name="T7" fmla="*/ 241781 h 462"/>
                <a:gd name="T8" fmla="*/ 8763 w 445"/>
                <a:gd name="T9" fmla="*/ 311001 h 462"/>
                <a:gd name="T10" fmla="*/ 78863 w 445"/>
                <a:gd name="T11" fmla="*/ 346098 h 462"/>
                <a:gd name="T12" fmla="*/ 95415 w 445"/>
                <a:gd name="T13" fmla="*/ 337324 h 462"/>
                <a:gd name="T14" fmla="*/ 130465 w 445"/>
                <a:gd name="T15" fmla="*/ 362672 h 462"/>
                <a:gd name="T16" fmla="*/ 155779 w 445"/>
                <a:gd name="T17" fmla="*/ 423117 h 462"/>
                <a:gd name="T18" fmla="*/ 182067 w 445"/>
                <a:gd name="T19" fmla="*/ 440666 h 462"/>
                <a:gd name="T20" fmla="*/ 233668 w 445"/>
                <a:gd name="T21" fmla="*/ 423117 h 462"/>
                <a:gd name="T22" fmla="*/ 242431 w 445"/>
                <a:gd name="T23" fmla="*/ 405568 h 462"/>
                <a:gd name="T24" fmla="*/ 224906 w 445"/>
                <a:gd name="T25" fmla="*/ 380220 h 462"/>
                <a:gd name="T26" fmla="*/ 198618 w 445"/>
                <a:gd name="T27" fmla="*/ 328549 h 462"/>
                <a:gd name="T28" fmla="*/ 224906 w 445"/>
                <a:gd name="T29" fmla="*/ 302227 h 462"/>
                <a:gd name="T30" fmla="*/ 405999 w 445"/>
                <a:gd name="T31" fmla="*/ 346098 h 462"/>
                <a:gd name="T32" fmla="*/ 389447 w 445"/>
                <a:gd name="T33" fmla="*/ 155013 h 462"/>
                <a:gd name="T34" fmla="*/ 379711 w 445"/>
                <a:gd name="T35" fmla="*/ 302227 h 462"/>
                <a:gd name="T36" fmla="*/ 379711 w 445"/>
                <a:gd name="T37" fmla="*/ 302227 h 462"/>
                <a:gd name="T38" fmla="*/ 294033 w 445"/>
                <a:gd name="T39" fmla="*/ 198885 h 462"/>
                <a:gd name="T40" fmla="*/ 276508 w 445"/>
                <a:gd name="T41" fmla="*/ 60445 h 462"/>
                <a:gd name="T42" fmla="*/ 354397 w 445"/>
                <a:gd name="T43" fmla="*/ 172562 h 462"/>
                <a:gd name="T44" fmla="*/ 379711 w 445"/>
                <a:gd name="T45" fmla="*/ 302227 h 4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7" name="Freeform 27"/>
          <p:cNvSpPr>
            <a:spLocks noChangeArrowheads="1"/>
          </p:cNvSpPr>
          <p:nvPr/>
        </p:nvSpPr>
        <p:spPr bwMode="auto">
          <a:xfrm>
            <a:off x="1782445" y="1773389"/>
            <a:ext cx="453629" cy="354916"/>
          </a:xfrm>
          <a:custGeom>
            <a:avLst/>
            <a:gdLst>
              <a:gd name="T0" fmla="*/ 518640 w 506"/>
              <a:gd name="T1" fmla="*/ 83022 h 399"/>
              <a:gd name="T2" fmla="*/ 518640 w 506"/>
              <a:gd name="T3" fmla="*/ 83022 h 399"/>
              <a:gd name="T4" fmla="*/ 200764 w 506"/>
              <a:gd name="T5" fmla="*/ 41511 h 399"/>
              <a:gd name="T6" fmla="*/ 10755 w 506"/>
              <a:gd name="T7" fmla="*/ 262113 h 399"/>
              <a:gd name="T8" fmla="*/ 233030 w 506"/>
              <a:gd name="T9" fmla="*/ 472041 h 399"/>
              <a:gd name="T10" fmla="*/ 455304 w 506"/>
              <a:gd name="T11" fmla="*/ 367670 h 399"/>
              <a:gd name="T12" fmla="*/ 433794 w 506"/>
              <a:gd name="T13" fmla="*/ 251439 h 399"/>
              <a:gd name="T14" fmla="*/ 560466 w 506"/>
              <a:gd name="T15" fmla="*/ 240765 h 399"/>
              <a:gd name="T16" fmla="*/ 518640 w 506"/>
              <a:gd name="T17" fmla="*/ 83022 h 399"/>
              <a:gd name="T18" fmla="*/ 327436 w 506"/>
              <a:gd name="T19" fmla="*/ 356996 h 399"/>
              <a:gd name="T20" fmla="*/ 327436 w 506"/>
              <a:gd name="T21" fmla="*/ 356996 h 399"/>
              <a:gd name="T22" fmla="*/ 285611 w 506"/>
              <a:gd name="T23" fmla="*/ 314299 h 399"/>
              <a:gd name="T24" fmla="*/ 327436 w 506"/>
              <a:gd name="T25" fmla="*/ 272787 h 399"/>
              <a:gd name="T26" fmla="*/ 369262 w 506"/>
              <a:gd name="T27" fmla="*/ 314299 h 399"/>
              <a:gd name="T28" fmla="*/ 327436 w 506"/>
              <a:gd name="T29" fmla="*/ 356996 h 39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06" h="399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endParaRPr lang="zh-CN" altLang="en-US"/>
          </a:p>
        </p:txBody>
      </p:sp>
      <p:sp>
        <p:nvSpPr>
          <p:cNvPr id="27" name="Rectangle 26"/>
          <p:cNvSpPr/>
          <p:nvPr/>
        </p:nvSpPr>
        <p:spPr>
          <a:xfrm>
            <a:off x="533400" y="376474"/>
            <a:ext cx="80867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vi-VN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ếu tố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vi-VN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Hán Việt </a:t>
            </a:r>
            <a:r>
              <a:rPr lang="en-US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26243" y="1729859"/>
            <a:ext cx="5425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 smtClean="0">
                <a:latin typeface="+mj-lt"/>
              </a:rPr>
              <a:t>a. Tiếng chính đứng trước tiếng phụ.</a:t>
            </a:r>
            <a:endParaRPr lang="en-US" sz="2800" dirty="0">
              <a:latin typeface="+mj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0275" y="3177659"/>
            <a:ext cx="26672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 smtClean="0">
                <a:latin typeface="+mj-lt"/>
              </a:rPr>
              <a:t>b. Tiếng phụ luôn đứng trước tiếng chính.</a:t>
            </a:r>
            <a:endParaRPr lang="en-US" sz="2800" dirty="0"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810251" y="2772460"/>
            <a:ext cx="33337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 smtClean="0">
                <a:latin typeface="+mj-lt"/>
              </a:rPr>
              <a:t>c. Có trường hợp tiếng chính đứng trước, có trường hợp tiếng chính đứng sau.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8188524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3130990-E755-47AE-91B6-BB3AD2DF0AA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2" y="2385"/>
            <a:ext cx="9144019" cy="5144599"/>
          </a:xfrm>
          <a:prstGeom prst="rect">
            <a:avLst/>
          </a:prstGeom>
        </p:spPr>
      </p:pic>
      <p:sp>
        <p:nvSpPr>
          <p:cNvPr id="15" name="TextBox 11"/>
          <p:cNvSpPr txBox="1">
            <a:spLocks noChangeArrowheads="1"/>
          </p:cNvSpPr>
          <p:nvPr/>
        </p:nvSpPr>
        <p:spPr bwMode="auto">
          <a:xfrm rot="21353874">
            <a:off x="1986655" y="2746713"/>
            <a:ext cx="5381297" cy="90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5400" dirty="0" err="1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Từ</a:t>
            </a:r>
            <a:r>
              <a:rPr lang="en-US" altLang="zh-CN" sz="5400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ghép</a:t>
            </a:r>
            <a:r>
              <a:rPr lang="en-US" altLang="zh-CN" sz="5400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Hán</a:t>
            </a:r>
            <a:r>
              <a:rPr lang="en-US" altLang="zh-CN" sz="5400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Việt</a:t>
            </a:r>
            <a:endParaRPr lang="zh-CN" altLang="en-US" sz="54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2" name="组合 9">
            <a:extLst>
              <a:ext uri="{FF2B5EF4-FFF2-40B4-BE49-F238E27FC236}">
                <a16:creationId xmlns="" xmlns:a16="http://schemas.microsoft.com/office/drawing/2014/main" id="{AF085B08-1E75-4DD2-B440-49C3A2C07DA0}"/>
              </a:ext>
            </a:extLst>
          </p:cNvPr>
          <p:cNvGrpSpPr/>
          <p:nvPr/>
        </p:nvGrpSpPr>
        <p:grpSpPr>
          <a:xfrm>
            <a:off x="3937101" y="1283052"/>
            <a:ext cx="1068818" cy="1068817"/>
            <a:chOff x="4353170" y="1223943"/>
            <a:chExt cx="1068877" cy="1068876"/>
          </a:xfrm>
        </p:grpSpPr>
        <p:sp>
          <p:nvSpPr>
            <p:cNvPr id="11" name="Freeform: Shape 2">
              <a:extLst>
                <a:ext uri="{FF2B5EF4-FFF2-40B4-BE49-F238E27FC236}">
                  <a16:creationId xmlns="" xmlns:a16="http://schemas.microsoft.com/office/drawing/2014/main" id="{D410E72F-356E-4AA2-9E4F-17C52BBEF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170" y="1223943"/>
              <a:ext cx="1068877" cy="10688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8179"/>
                  </a:moveTo>
                  <a:cubicBezTo>
                    <a:pt x="21599" y="7622"/>
                    <a:pt x="21372" y="7076"/>
                    <a:pt x="20962" y="6638"/>
                  </a:cubicBezTo>
                  <a:cubicBezTo>
                    <a:pt x="20062" y="5676"/>
                    <a:pt x="18556" y="5625"/>
                    <a:pt x="17878" y="6638"/>
                  </a:cubicBezTo>
                  <a:cubicBezTo>
                    <a:pt x="17743" y="6841"/>
                    <a:pt x="17659" y="7083"/>
                    <a:pt x="17459" y="7224"/>
                  </a:cubicBezTo>
                  <a:cubicBezTo>
                    <a:pt x="17008" y="7543"/>
                    <a:pt x="16381" y="7235"/>
                    <a:pt x="16358" y="6683"/>
                  </a:cubicBezTo>
                  <a:lnTo>
                    <a:pt x="16358" y="0"/>
                  </a:lnTo>
                  <a:lnTo>
                    <a:pt x="9675" y="0"/>
                  </a:lnTo>
                  <a:cubicBezTo>
                    <a:pt x="9123" y="23"/>
                    <a:pt x="8814" y="649"/>
                    <a:pt x="9133" y="1100"/>
                  </a:cubicBezTo>
                  <a:cubicBezTo>
                    <a:pt x="9274" y="1300"/>
                    <a:pt x="9517" y="1384"/>
                    <a:pt x="9719" y="1519"/>
                  </a:cubicBezTo>
                  <a:cubicBezTo>
                    <a:pt x="10733" y="2197"/>
                    <a:pt x="10681" y="3704"/>
                    <a:pt x="9719" y="4604"/>
                  </a:cubicBezTo>
                  <a:cubicBezTo>
                    <a:pt x="9282" y="5013"/>
                    <a:pt x="8735" y="5241"/>
                    <a:pt x="8179" y="5241"/>
                  </a:cubicBezTo>
                  <a:cubicBezTo>
                    <a:pt x="7622" y="5241"/>
                    <a:pt x="7076" y="5013"/>
                    <a:pt x="6638" y="4604"/>
                  </a:cubicBezTo>
                  <a:cubicBezTo>
                    <a:pt x="5676" y="3704"/>
                    <a:pt x="5625" y="2198"/>
                    <a:pt x="6638" y="1519"/>
                  </a:cubicBezTo>
                  <a:cubicBezTo>
                    <a:pt x="6840" y="1384"/>
                    <a:pt x="7083" y="1300"/>
                    <a:pt x="7224" y="1100"/>
                  </a:cubicBezTo>
                  <a:cubicBezTo>
                    <a:pt x="7543" y="649"/>
                    <a:pt x="7235" y="23"/>
                    <a:pt x="6683" y="0"/>
                  </a:cubicBezTo>
                  <a:lnTo>
                    <a:pt x="0" y="0"/>
                  </a:lnTo>
                  <a:lnTo>
                    <a:pt x="0" y="6683"/>
                  </a:lnTo>
                  <a:cubicBezTo>
                    <a:pt x="23" y="7235"/>
                    <a:pt x="649" y="7543"/>
                    <a:pt x="1100" y="7224"/>
                  </a:cubicBezTo>
                  <a:cubicBezTo>
                    <a:pt x="1300" y="7083"/>
                    <a:pt x="1384" y="6841"/>
                    <a:pt x="1519" y="6638"/>
                  </a:cubicBezTo>
                  <a:cubicBezTo>
                    <a:pt x="2197" y="5625"/>
                    <a:pt x="3704" y="5676"/>
                    <a:pt x="4604" y="6638"/>
                  </a:cubicBezTo>
                  <a:cubicBezTo>
                    <a:pt x="5013" y="7076"/>
                    <a:pt x="5241" y="7622"/>
                    <a:pt x="5241" y="8179"/>
                  </a:cubicBezTo>
                  <a:cubicBezTo>
                    <a:pt x="5241" y="8735"/>
                    <a:pt x="5013" y="9282"/>
                    <a:pt x="4604" y="9719"/>
                  </a:cubicBezTo>
                  <a:cubicBezTo>
                    <a:pt x="3704" y="10681"/>
                    <a:pt x="2198" y="10732"/>
                    <a:pt x="1519" y="9719"/>
                  </a:cubicBezTo>
                  <a:cubicBezTo>
                    <a:pt x="1384" y="9517"/>
                    <a:pt x="1300" y="9274"/>
                    <a:pt x="1100" y="9133"/>
                  </a:cubicBezTo>
                  <a:cubicBezTo>
                    <a:pt x="649" y="8814"/>
                    <a:pt x="23" y="9123"/>
                    <a:pt x="0" y="9675"/>
                  </a:cubicBezTo>
                  <a:lnTo>
                    <a:pt x="0" y="16358"/>
                  </a:lnTo>
                  <a:lnTo>
                    <a:pt x="6683" y="16358"/>
                  </a:lnTo>
                  <a:cubicBezTo>
                    <a:pt x="7235" y="16381"/>
                    <a:pt x="7543" y="17008"/>
                    <a:pt x="7224" y="17459"/>
                  </a:cubicBezTo>
                  <a:cubicBezTo>
                    <a:pt x="7083" y="17659"/>
                    <a:pt x="6840" y="17743"/>
                    <a:pt x="6638" y="17878"/>
                  </a:cubicBezTo>
                  <a:cubicBezTo>
                    <a:pt x="5625" y="18556"/>
                    <a:pt x="5676" y="20062"/>
                    <a:pt x="6638" y="20962"/>
                  </a:cubicBezTo>
                  <a:cubicBezTo>
                    <a:pt x="7076" y="21372"/>
                    <a:pt x="7622" y="21600"/>
                    <a:pt x="8179" y="21599"/>
                  </a:cubicBezTo>
                  <a:cubicBezTo>
                    <a:pt x="8735" y="21599"/>
                    <a:pt x="9282" y="21372"/>
                    <a:pt x="9719" y="20962"/>
                  </a:cubicBezTo>
                  <a:cubicBezTo>
                    <a:pt x="10681" y="20062"/>
                    <a:pt x="10733" y="18556"/>
                    <a:pt x="9719" y="17878"/>
                  </a:cubicBezTo>
                  <a:cubicBezTo>
                    <a:pt x="9517" y="17743"/>
                    <a:pt x="9274" y="17659"/>
                    <a:pt x="9133" y="17459"/>
                  </a:cubicBezTo>
                  <a:cubicBezTo>
                    <a:pt x="8814" y="17008"/>
                    <a:pt x="9123" y="16381"/>
                    <a:pt x="9675" y="16358"/>
                  </a:cubicBezTo>
                  <a:lnTo>
                    <a:pt x="16358" y="16358"/>
                  </a:lnTo>
                  <a:lnTo>
                    <a:pt x="16358" y="9675"/>
                  </a:lnTo>
                  <a:cubicBezTo>
                    <a:pt x="16381" y="9123"/>
                    <a:pt x="17008" y="8814"/>
                    <a:pt x="17459" y="9133"/>
                  </a:cubicBezTo>
                  <a:cubicBezTo>
                    <a:pt x="17659" y="9274"/>
                    <a:pt x="17743" y="9517"/>
                    <a:pt x="17878" y="9719"/>
                  </a:cubicBezTo>
                  <a:cubicBezTo>
                    <a:pt x="18556" y="10732"/>
                    <a:pt x="20062" y="10681"/>
                    <a:pt x="20962" y="9719"/>
                  </a:cubicBezTo>
                  <a:cubicBezTo>
                    <a:pt x="21372" y="9282"/>
                    <a:pt x="21600" y="8735"/>
                    <a:pt x="21599" y="8179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algn="ctr"/>
              <a:endParaRPr sz="1280"/>
            </a:p>
          </p:txBody>
        </p:sp>
        <p:sp>
          <p:nvSpPr>
            <p:cNvPr id="12" name="Freeform: Shape 9">
              <a:extLst>
                <a:ext uri="{FF2B5EF4-FFF2-40B4-BE49-F238E27FC236}">
                  <a16:creationId xmlns="" xmlns:a16="http://schemas.microsoft.com/office/drawing/2014/main" id="{ED646FE5-C2B4-4381-93D7-27FDC8CDB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1998" y="1406987"/>
              <a:ext cx="760049" cy="6831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r>
                <a:rPr lang="en-US" sz="3200" b="1" dirty="0" smtClean="0">
                  <a:solidFill>
                    <a:srgbClr val="FFFFFF"/>
                  </a:solidFill>
                </a:rPr>
                <a:t>I.</a:t>
              </a:r>
              <a:endParaRPr lang="id-ID" sz="32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7667044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2809" cy="5145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6000" b="1" dirty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" name="等腰三角形 2"/>
          <p:cNvSpPr/>
          <p:nvPr/>
        </p:nvSpPr>
        <p:spPr>
          <a:xfrm>
            <a:off x="-1" y="0"/>
            <a:ext cx="7722158" cy="5145088"/>
          </a:xfrm>
          <a:prstGeom prst="triangle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9" name="Delay"/>
          <p:cNvSpPr/>
          <p:nvPr/>
        </p:nvSpPr>
        <p:spPr>
          <a:xfrm>
            <a:off x="10157090" y="6459944"/>
            <a:ext cx="142856" cy="142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5152" y="1042031"/>
            <a:ext cx="7733775" cy="272466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8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. </a:t>
            </a:r>
            <a:r>
              <a:rPr lang="en-US" altLang="zh-CN" sz="86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Sử</a:t>
            </a:r>
            <a:r>
              <a:rPr lang="en-US" altLang="zh-CN" sz="8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86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dụng</a:t>
            </a:r>
            <a:r>
              <a:rPr lang="en-US" altLang="zh-CN" sz="8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</a:p>
          <a:p>
            <a:pPr algn="ctr"/>
            <a:r>
              <a:rPr lang="en-US" altLang="zh-CN" sz="86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từ</a:t>
            </a:r>
            <a:r>
              <a:rPr lang="en-US" altLang="zh-CN" sz="8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86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Hán</a:t>
            </a:r>
            <a:r>
              <a:rPr lang="en-US" altLang="zh-CN" sz="8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86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Việt</a:t>
            </a:r>
            <a:endParaRPr lang="zh-CN" altLang="en-US" sz="8600" b="1" dirty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6" name="组合 9">
            <a:extLst>
              <a:ext uri="{FF2B5EF4-FFF2-40B4-BE49-F238E27FC236}">
                <a16:creationId xmlns="" xmlns:a16="http://schemas.microsoft.com/office/drawing/2014/main" id="{AF085B08-1E75-4DD2-B440-49C3A2C07DA0}"/>
              </a:ext>
            </a:extLst>
          </p:cNvPr>
          <p:cNvGrpSpPr/>
          <p:nvPr/>
        </p:nvGrpSpPr>
        <p:grpSpPr>
          <a:xfrm>
            <a:off x="1923897" y="1396505"/>
            <a:ext cx="1068818" cy="1068817"/>
            <a:chOff x="4353170" y="1223943"/>
            <a:chExt cx="1068877" cy="1068876"/>
          </a:xfrm>
        </p:grpSpPr>
        <p:sp>
          <p:nvSpPr>
            <p:cNvPr id="7" name="Freeform: Shape 2">
              <a:extLst>
                <a:ext uri="{FF2B5EF4-FFF2-40B4-BE49-F238E27FC236}">
                  <a16:creationId xmlns="" xmlns:a16="http://schemas.microsoft.com/office/drawing/2014/main" id="{D410E72F-356E-4AA2-9E4F-17C52BBEF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170" y="1223943"/>
              <a:ext cx="1068877" cy="10688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8179"/>
                  </a:moveTo>
                  <a:cubicBezTo>
                    <a:pt x="21599" y="7622"/>
                    <a:pt x="21372" y="7076"/>
                    <a:pt x="20962" y="6638"/>
                  </a:cubicBezTo>
                  <a:cubicBezTo>
                    <a:pt x="20062" y="5676"/>
                    <a:pt x="18556" y="5625"/>
                    <a:pt x="17878" y="6638"/>
                  </a:cubicBezTo>
                  <a:cubicBezTo>
                    <a:pt x="17743" y="6841"/>
                    <a:pt x="17659" y="7083"/>
                    <a:pt x="17459" y="7224"/>
                  </a:cubicBezTo>
                  <a:cubicBezTo>
                    <a:pt x="17008" y="7543"/>
                    <a:pt x="16381" y="7235"/>
                    <a:pt x="16358" y="6683"/>
                  </a:cubicBezTo>
                  <a:lnTo>
                    <a:pt x="16358" y="0"/>
                  </a:lnTo>
                  <a:lnTo>
                    <a:pt x="9675" y="0"/>
                  </a:lnTo>
                  <a:cubicBezTo>
                    <a:pt x="9123" y="23"/>
                    <a:pt x="8814" y="649"/>
                    <a:pt x="9133" y="1100"/>
                  </a:cubicBezTo>
                  <a:cubicBezTo>
                    <a:pt x="9274" y="1300"/>
                    <a:pt x="9517" y="1384"/>
                    <a:pt x="9719" y="1519"/>
                  </a:cubicBezTo>
                  <a:cubicBezTo>
                    <a:pt x="10733" y="2197"/>
                    <a:pt x="10681" y="3704"/>
                    <a:pt x="9719" y="4604"/>
                  </a:cubicBezTo>
                  <a:cubicBezTo>
                    <a:pt x="9282" y="5013"/>
                    <a:pt x="8735" y="5241"/>
                    <a:pt x="8179" y="5241"/>
                  </a:cubicBezTo>
                  <a:cubicBezTo>
                    <a:pt x="7622" y="5241"/>
                    <a:pt x="7076" y="5013"/>
                    <a:pt x="6638" y="4604"/>
                  </a:cubicBezTo>
                  <a:cubicBezTo>
                    <a:pt x="5676" y="3704"/>
                    <a:pt x="5625" y="2198"/>
                    <a:pt x="6638" y="1519"/>
                  </a:cubicBezTo>
                  <a:cubicBezTo>
                    <a:pt x="6840" y="1384"/>
                    <a:pt x="7083" y="1300"/>
                    <a:pt x="7224" y="1100"/>
                  </a:cubicBezTo>
                  <a:cubicBezTo>
                    <a:pt x="7543" y="649"/>
                    <a:pt x="7235" y="23"/>
                    <a:pt x="6683" y="0"/>
                  </a:cubicBezTo>
                  <a:lnTo>
                    <a:pt x="0" y="0"/>
                  </a:lnTo>
                  <a:lnTo>
                    <a:pt x="0" y="6683"/>
                  </a:lnTo>
                  <a:cubicBezTo>
                    <a:pt x="23" y="7235"/>
                    <a:pt x="649" y="7543"/>
                    <a:pt x="1100" y="7224"/>
                  </a:cubicBezTo>
                  <a:cubicBezTo>
                    <a:pt x="1300" y="7083"/>
                    <a:pt x="1384" y="6841"/>
                    <a:pt x="1519" y="6638"/>
                  </a:cubicBezTo>
                  <a:cubicBezTo>
                    <a:pt x="2197" y="5625"/>
                    <a:pt x="3704" y="5676"/>
                    <a:pt x="4604" y="6638"/>
                  </a:cubicBezTo>
                  <a:cubicBezTo>
                    <a:pt x="5013" y="7076"/>
                    <a:pt x="5241" y="7622"/>
                    <a:pt x="5241" y="8179"/>
                  </a:cubicBezTo>
                  <a:cubicBezTo>
                    <a:pt x="5241" y="8735"/>
                    <a:pt x="5013" y="9282"/>
                    <a:pt x="4604" y="9719"/>
                  </a:cubicBezTo>
                  <a:cubicBezTo>
                    <a:pt x="3704" y="10681"/>
                    <a:pt x="2198" y="10732"/>
                    <a:pt x="1519" y="9719"/>
                  </a:cubicBezTo>
                  <a:cubicBezTo>
                    <a:pt x="1384" y="9517"/>
                    <a:pt x="1300" y="9274"/>
                    <a:pt x="1100" y="9133"/>
                  </a:cubicBezTo>
                  <a:cubicBezTo>
                    <a:pt x="649" y="8814"/>
                    <a:pt x="23" y="9123"/>
                    <a:pt x="0" y="9675"/>
                  </a:cubicBezTo>
                  <a:lnTo>
                    <a:pt x="0" y="16358"/>
                  </a:lnTo>
                  <a:lnTo>
                    <a:pt x="6683" y="16358"/>
                  </a:lnTo>
                  <a:cubicBezTo>
                    <a:pt x="7235" y="16381"/>
                    <a:pt x="7543" y="17008"/>
                    <a:pt x="7224" y="17459"/>
                  </a:cubicBezTo>
                  <a:cubicBezTo>
                    <a:pt x="7083" y="17659"/>
                    <a:pt x="6840" y="17743"/>
                    <a:pt x="6638" y="17878"/>
                  </a:cubicBezTo>
                  <a:cubicBezTo>
                    <a:pt x="5625" y="18556"/>
                    <a:pt x="5676" y="20062"/>
                    <a:pt x="6638" y="20962"/>
                  </a:cubicBezTo>
                  <a:cubicBezTo>
                    <a:pt x="7076" y="21372"/>
                    <a:pt x="7622" y="21600"/>
                    <a:pt x="8179" y="21599"/>
                  </a:cubicBezTo>
                  <a:cubicBezTo>
                    <a:pt x="8735" y="21599"/>
                    <a:pt x="9282" y="21372"/>
                    <a:pt x="9719" y="20962"/>
                  </a:cubicBezTo>
                  <a:cubicBezTo>
                    <a:pt x="10681" y="20062"/>
                    <a:pt x="10733" y="18556"/>
                    <a:pt x="9719" y="17878"/>
                  </a:cubicBezTo>
                  <a:cubicBezTo>
                    <a:pt x="9517" y="17743"/>
                    <a:pt x="9274" y="17659"/>
                    <a:pt x="9133" y="17459"/>
                  </a:cubicBezTo>
                  <a:cubicBezTo>
                    <a:pt x="8814" y="17008"/>
                    <a:pt x="9123" y="16381"/>
                    <a:pt x="9675" y="16358"/>
                  </a:cubicBezTo>
                  <a:lnTo>
                    <a:pt x="16358" y="16358"/>
                  </a:lnTo>
                  <a:lnTo>
                    <a:pt x="16358" y="9675"/>
                  </a:lnTo>
                  <a:cubicBezTo>
                    <a:pt x="16381" y="9123"/>
                    <a:pt x="17008" y="8814"/>
                    <a:pt x="17459" y="9133"/>
                  </a:cubicBezTo>
                  <a:cubicBezTo>
                    <a:pt x="17659" y="9274"/>
                    <a:pt x="17743" y="9517"/>
                    <a:pt x="17878" y="9719"/>
                  </a:cubicBezTo>
                  <a:cubicBezTo>
                    <a:pt x="18556" y="10732"/>
                    <a:pt x="20062" y="10681"/>
                    <a:pt x="20962" y="9719"/>
                  </a:cubicBezTo>
                  <a:cubicBezTo>
                    <a:pt x="21372" y="9282"/>
                    <a:pt x="21600" y="8735"/>
                    <a:pt x="21599" y="8179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algn="ctr"/>
              <a:endParaRPr sz="1280"/>
            </a:p>
          </p:txBody>
        </p:sp>
        <p:sp>
          <p:nvSpPr>
            <p:cNvPr id="8" name="Freeform: Shape 9">
              <a:extLst>
                <a:ext uri="{FF2B5EF4-FFF2-40B4-BE49-F238E27FC236}">
                  <a16:creationId xmlns="" xmlns:a16="http://schemas.microsoft.com/office/drawing/2014/main" id="{ED646FE5-C2B4-4381-93D7-27FDC8CDB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1998" y="1406987"/>
              <a:ext cx="760049" cy="6831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r>
                <a:rPr lang="en-US" sz="3200" b="1" dirty="0" smtClean="0">
                  <a:solidFill>
                    <a:srgbClr val="FFFFFF"/>
                  </a:solidFill>
                </a:rPr>
                <a:t>III.</a:t>
              </a:r>
              <a:endParaRPr lang="id-ID" sz="32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11560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文本框 10"/>
          <p:cNvSpPr txBox="1"/>
          <p:nvPr/>
        </p:nvSpPr>
        <p:spPr>
          <a:xfrm>
            <a:off x="190626" y="175804"/>
            <a:ext cx="8478111" cy="4848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700" b="1" u="sng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1. </a:t>
            </a:r>
            <a:r>
              <a:rPr lang="en-US" altLang="zh-CN" sz="2700" b="1" u="sng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Sử</a:t>
            </a:r>
            <a:r>
              <a:rPr lang="en-US" altLang="zh-CN" sz="2700" b="1" u="sng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700" b="1" u="sng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dụng</a:t>
            </a:r>
            <a:r>
              <a:rPr lang="en-US" altLang="zh-CN" sz="2700" b="1" u="sng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700" b="1" u="sng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từ</a:t>
            </a:r>
            <a:r>
              <a:rPr lang="en-US" altLang="zh-CN" sz="2700" b="1" u="sng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700" b="1" u="sng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Hán</a:t>
            </a:r>
            <a:r>
              <a:rPr lang="en-US" altLang="zh-CN" sz="2700" b="1" u="sng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700" b="1" u="sng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Việt</a:t>
            </a:r>
            <a:r>
              <a:rPr lang="en-US" altLang="zh-CN" sz="2700" b="1" u="sng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700" b="1" u="sng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để</a:t>
            </a:r>
            <a:r>
              <a:rPr lang="en-US" altLang="zh-CN" sz="2700" b="1" u="sng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700" b="1" u="sng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tạo</a:t>
            </a:r>
            <a:r>
              <a:rPr lang="en-US" altLang="zh-CN" sz="2700" b="1" u="sng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700" b="1" u="sng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sắc</a:t>
            </a:r>
            <a:r>
              <a:rPr lang="en-US" altLang="zh-CN" sz="2700" b="1" u="sng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700" b="1" u="sng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thái</a:t>
            </a:r>
            <a:r>
              <a:rPr lang="en-US" altLang="zh-CN" sz="2700" b="1" u="sng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700" b="1" u="sng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biểu</a:t>
            </a:r>
            <a:r>
              <a:rPr lang="en-US" altLang="zh-CN" sz="2700" b="1" u="sng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700" b="1" u="sng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cảm</a:t>
            </a:r>
            <a:endParaRPr lang="zh-CN" altLang="en-US" sz="2700" b="1" u="sng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137060" y="1142615"/>
            <a:ext cx="6952586" cy="71580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………..(</a:t>
            </a:r>
            <a:r>
              <a:rPr lang="vi-VN" sz="2100" b="1" dirty="0">
                <a:latin typeface="Times New Roman" pitchFamily="18" charset="0"/>
                <a:cs typeface="Times New Roman" pitchFamily="18" charset="0"/>
              </a:rPr>
              <a:t>Phụ nữ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vi-VN" sz="2100" b="1" dirty="0">
                <a:latin typeface="Times New Roman" pitchFamily="18" charset="0"/>
                <a:cs typeface="Times New Roman" pitchFamily="18" charset="0"/>
              </a:rPr>
              <a:t>Đàn bà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 V</a:t>
            </a:r>
            <a:r>
              <a:rPr lang="vi-VN" sz="2100" dirty="0">
                <a:latin typeface="Times New Roman" pitchFamily="18" charset="0"/>
                <a:cs typeface="Times New Roman" pitchFamily="18" charset="0"/>
              </a:rPr>
              <a:t>iệt Nam anh hùng, bất khuất, trung hậu, đảm đang.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137061" y="2368082"/>
            <a:ext cx="7531676" cy="10387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vi-VN" sz="2100" dirty="0">
                <a:latin typeface="Times New Roman" pitchFamily="18" charset="0"/>
                <a:cs typeface="Times New Roman" pitchFamily="18" charset="0"/>
              </a:rPr>
              <a:t>Cụ là nhà cách mạng lão thành. Sau khi cụ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……</a:t>
            </a:r>
            <a:r>
              <a:rPr lang="vi-VN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100" b="1" dirty="0">
                <a:latin typeface="Times New Roman" pitchFamily="18" charset="0"/>
                <a:cs typeface="Times New Roman" pitchFamily="18" charset="0"/>
              </a:rPr>
              <a:t>chết 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2100" b="1" dirty="0">
                <a:latin typeface="Times New Roman" pitchFamily="18" charset="0"/>
                <a:cs typeface="Times New Roman" pitchFamily="18" charset="0"/>
              </a:rPr>
              <a:t>từ trần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vi-VN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….. (</a:t>
            </a:r>
            <a:r>
              <a:rPr lang="vi-VN" sz="2100" b="1" dirty="0">
                <a:latin typeface="Times New Roman" pitchFamily="18" charset="0"/>
                <a:cs typeface="Times New Roman" pitchFamily="18" charset="0"/>
              </a:rPr>
              <a:t>mai táng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chôn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1241217" y="3812035"/>
            <a:ext cx="7902783" cy="3925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vi-VN" sz="2100" dirty="0">
                <a:latin typeface="Times New Roman" pitchFamily="18" charset="0"/>
                <a:cs typeface="Times New Roman" pitchFamily="18" charset="0"/>
              </a:rPr>
              <a:t>Bác sĩ đang khám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………(</a:t>
            </a:r>
            <a:r>
              <a:rPr lang="vi-VN" sz="2100" b="1" dirty="0">
                <a:latin typeface="Times New Roman" pitchFamily="18" charset="0"/>
                <a:cs typeface="Times New Roman" pitchFamily="18" charset="0"/>
              </a:rPr>
              <a:t>tử thi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vi-VN" sz="2100" b="1" dirty="0">
                <a:latin typeface="Times New Roman" pitchFamily="18" charset="0"/>
                <a:cs typeface="Times New Roman" pitchFamily="18" charset="0"/>
              </a:rPr>
              <a:t>xác chết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1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1601491" y="1465186"/>
            <a:ext cx="5547677" cy="2425795"/>
          </a:xfrm>
          <a:prstGeom prst="cloud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kumimoji="1"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kumimoji="1"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1"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1"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kumimoji="1"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1"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24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kumimoji="1"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24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kumimoji="1"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240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kumimoji="1"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1"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kumimoji="1" lang="en-US" sz="24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kumimoji="1"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24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kumimoji="1"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1"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1"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kumimoji="1"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1"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kumimoji="1"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kumimoji="1"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1"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1"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kumimoji="1"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1"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kumimoji="1"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8" name="组合 45"/>
          <p:cNvGrpSpPr/>
          <p:nvPr/>
        </p:nvGrpSpPr>
        <p:grpSpPr>
          <a:xfrm>
            <a:off x="190625" y="1142615"/>
            <a:ext cx="659559" cy="674968"/>
            <a:chOff x="5803900" y="2852738"/>
            <a:chExt cx="1300163" cy="1319212"/>
          </a:xfrm>
          <a:solidFill>
            <a:srgbClr val="000000">
              <a:alpha val="60000"/>
            </a:srgbClr>
          </a:solidFill>
        </p:grpSpPr>
        <p:sp>
          <p:nvSpPr>
            <p:cNvPr id="9" name="Freeform 18"/>
            <p:cNvSpPr>
              <a:spLocks noEditPoints="1"/>
            </p:cNvSpPr>
            <p:nvPr/>
          </p:nvSpPr>
          <p:spPr bwMode="auto">
            <a:xfrm>
              <a:off x="5803900" y="2852738"/>
              <a:ext cx="1300163" cy="1319212"/>
            </a:xfrm>
            <a:custGeom>
              <a:avLst/>
              <a:gdLst>
                <a:gd name="T0" fmla="*/ 309 w 347"/>
                <a:gd name="T1" fmla="*/ 176 h 352"/>
                <a:gd name="T2" fmla="*/ 326 w 347"/>
                <a:gd name="T3" fmla="*/ 150 h 352"/>
                <a:gd name="T4" fmla="*/ 335 w 347"/>
                <a:gd name="T5" fmla="*/ 103 h 352"/>
                <a:gd name="T6" fmla="*/ 294 w 347"/>
                <a:gd name="T7" fmla="*/ 113 h 352"/>
                <a:gd name="T8" fmla="*/ 282 w 347"/>
                <a:gd name="T9" fmla="*/ 65 h 352"/>
                <a:gd name="T10" fmla="*/ 262 w 347"/>
                <a:gd name="T11" fmla="*/ 22 h 352"/>
                <a:gd name="T12" fmla="*/ 234 w 347"/>
                <a:gd name="T13" fmla="*/ 54 h 352"/>
                <a:gd name="T14" fmla="*/ 196 w 347"/>
                <a:gd name="T15" fmla="*/ 23 h 352"/>
                <a:gd name="T16" fmla="*/ 155 w 347"/>
                <a:gd name="T17" fmla="*/ 0 h 352"/>
                <a:gd name="T18" fmla="*/ 151 w 347"/>
                <a:gd name="T19" fmla="*/ 42 h 352"/>
                <a:gd name="T20" fmla="*/ 102 w 347"/>
                <a:gd name="T21" fmla="*/ 39 h 352"/>
                <a:gd name="T22" fmla="*/ 55 w 347"/>
                <a:gd name="T23" fmla="*/ 44 h 352"/>
                <a:gd name="T24" fmla="*/ 77 w 347"/>
                <a:gd name="T25" fmla="*/ 81 h 352"/>
                <a:gd name="T26" fmla="*/ 35 w 347"/>
                <a:gd name="T27" fmla="*/ 107 h 352"/>
                <a:gd name="T28" fmla="*/ 0 w 347"/>
                <a:gd name="T29" fmla="*/ 139 h 352"/>
                <a:gd name="T30" fmla="*/ 39 w 347"/>
                <a:gd name="T31" fmla="*/ 156 h 352"/>
                <a:gd name="T32" fmla="*/ 39 w 347"/>
                <a:gd name="T33" fmla="*/ 195 h 352"/>
                <a:gd name="T34" fmla="*/ 0 w 347"/>
                <a:gd name="T35" fmla="*/ 212 h 352"/>
                <a:gd name="T36" fmla="*/ 35 w 347"/>
                <a:gd name="T37" fmla="*/ 244 h 352"/>
                <a:gd name="T38" fmla="*/ 77 w 347"/>
                <a:gd name="T39" fmla="*/ 271 h 352"/>
                <a:gd name="T40" fmla="*/ 55 w 347"/>
                <a:gd name="T41" fmla="*/ 307 h 352"/>
                <a:gd name="T42" fmla="*/ 102 w 347"/>
                <a:gd name="T43" fmla="*/ 313 h 352"/>
                <a:gd name="T44" fmla="*/ 151 w 347"/>
                <a:gd name="T45" fmla="*/ 309 h 352"/>
                <a:gd name="T46" fmla="*/ 155 w 347"/>
                <a:gd name="T47" fmla="*/ 352 h 352"/>
                <a:gd name="T48" fmla="*/ 196 w 347"/>
                <a:gd name="T49" fmla="*/ 329 h 352"/>
                <a:gd name="T50" fmla="*/ 234 w 347"/>
                <a:gd name="T51" fmla="*/ 297 h 352"/>
                <a:gd name="T52" fmla="*/ 262 w 347"/>
                <a:gd name="T53" fmla="*/ 329 h 352"/>
                <a:gd name="T54" fmla="*/ 282 w 347"/>
                <a:gd name="T55" fmla="*/ 286 h 352"/>
                <a:gd name="T56" fmla="*/ 294 w 347"/>
                <a:gd name="T57" fmla="*/ 239 h 352"/>
                <a:gd name="T58" fmla="*/ 335 w 347"/>
                <a:gd name="T59" fmla="*/ 248 h 352"/>
                <a:gd name="T60" fmla="*/ 326 w 347"/>
                <a:gd name="T61" fmla="*/ 201 h 352"/>
                <a:gd name="T62" fmla="*/ 174 w 347"/>
                <a:gd name="T63" fmla="*/ 201 h 352"/>
                <a:gd name="T64" fmla="*/ 174 w 347"/>
                <a:gd name="T65" fmla="*/ 150 h 352"/>
                <a:gd name="T66" fmla="*/ 174 w 347"/>
                <a:gd name="T67" fmla="*/ 20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7" h="352">
                  <a:moveTo>
                    <a:pt x="308" y="195"/>
                  </a:moveTo>
                  <a:cubicBezTo>
                    <a:pt x="309" y="189"/>
                    <a:pt x="309" y="182"/>
                    <a:pt x="309" y="176"/>
                  </a:cubicBezTo>
                  <a:cubicBezTo>
                    <a:pt x="309" y="169"/>
                    <a:pt x="309" y="162"/>
                    <a:pt x="308" y="156"/>
                  </a:cubicBezTo>
                  <a:cubicBezTo>
                    <a:pt x="326" y="150"/>
                    <a:pt x="326" y="150"/>
                    <a:pt x="326" y="150"/>
                  </a:cubicBezTo>
                  <a:cubicBezTo>
                    <a:pt x="347" y="139"/>
                    <a:pt x="347" y="139"/>
                    <a:pt x="347" y="139"/>
                  </a:cubicBezTo>
                  <a:cubicBezTo>
                    <a:pt x="335" y="103"/>
                    <a:pt x="335" y="103"/>
                    <a:pt x="335" y="103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294" y="113"/>
                    <a:pt x="294" y="113"/>
                    <a:pt x="294" y="113"/>
                  </a:cubicBezTo>
                  <a:cubicBezTo>
                    <a:pt x="288" y="101"/>
                    <a:pt x="280" y="90"/>
                    <a:pt x="271" y="81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92" y="44"/>
                    <a:pt x="292" y="44"/>
                    <a:pt x="292" y="44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22" y="48"/>
                    <a:pt x="210" y="44"/>
                    <a:pt x="196" y="42"/>
                  </a:cubicBezTo>
                  <a:cubicBezTo>
                    <a:pt x="196" y="23"/>
                    <a:pt x="196" y="23"/>
                    <a:pt x="196" y="23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38" y="44"/>
                    <a:pt x="125" y="48"/>
                    <a:pt x="113" y="54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7" y="90"/>
                    <a:pt x="60" y="101"/>
                    <a:pt x="53" y="113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8" y="162"/>
                    <a:pt x="38" y="169"/>
                    <a:pt x="38" y="176"/>
                  </a:cubicBezTo>
                  <a:cubicBezTo>
                    <a:pt x="38" y="182"/>
                    <a:pt x="38" y="189"/>
                    <a:pt x="39" y="195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35" y="244"/>
                    <a:pt x="35" y="244"/>
                    <a:pt x="35" y="244"/>
                  </a:cubicBezTo>
                  <a:cubicBezTo>
                    <a:pt x="53" y="239"/>
                    <a:pt x="53" y="239"/>
                    <a:pt x="53" y="239"/>
                  </a:cubicBezTo>
                  <a:cubicBezTo>
                    <a:pt x="60" y="250"/>
                    <a:pt x="67" y="261"/>
                    <a:pt x="77" y="271"/>
                  </a:cubicBezTo>
                  <a:cubicBezTo>
                    <a:pt x="65" y="286"/>
                    <a:pt x="65" y="286"/>
                    <a:pt x="65" y="286"/>
                  </a:cubicBezTo>
                  <a:cubicBezTo>
                    <a:pt x="55" y="307"/>
                    <a:pt x="55" y="307"/>
                    <a:pt x="55" y="307"/>
                  </a:cubicBezTo>
                  <a:cubicBezTo>
                    <a:pt x="85" y="329"/>
                    <a:pt x="85" y="329"/>
                    <a:pt x="85" y="329"/>
                  </a:cubicBezTo>
                  <a:cubicBezTo>
                    <a:pt x="102" y="313"/>
                    <a:pt x="102" y="313"/>
                    <a:pt x="102" y="313"/>
                  </a:cubicBezTo>
                  <a:cubicBezTo>
                    <a:pt x="113" y="297"/>
                    <a:pt x="113" y="297"/>
                    <a:pt x="113" y="297"/>
                  </a:cubicBezTo>
                  <a:cubicBezTo>
                    <a:pt x="125" y="303"/>
                    <a:pt x="138" y="307"/>
                    <a:pt x="151" y="309"/>
                  </a:cubicBezTo>
                  <a:cubicBezTo>
                    <a:pt x="151" y="329"/>
                    <a:pt x="151" y="329"/>
                    <a:pt x="151" y="329"/>
                  </a:cubicBezTo>
                  <a:cubicBezTo>
                    <a:pt x="155" y="352"/>
                    <a:pt x="155" y="352"/>
                    <a:pt x="155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96" y="329"/>
                    <a:pt x="196" y="329"/>
                    <a:pt x="196" y="329"/>
                  </a:cubicBezTo>
                  <a:cubicBezTo>
                    <a:pt x="196" y="309"/>
                    <a:pt x="196" y="309"/>
                    <a:pt x="196" y="309"/>
                  </a:cubicBezTo>
                  <a:cubicBezTo>
                    <a:pt x="210" y="307"/>
                    <a:pt x="222" y="303"/>
                    <a:pt x="234" y="297"/>
                  </a:cubicBezTo>
                  <a:cubicBezTo>
                    <a:pt x="245" y="313"/>
                    <a:pt x="245" y="313"/>
                    <a:pt x="245" y="313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92" y="307"/>
                    <a:pt x="292" y="307"/>
                    <a:pt x="292" y="307"/>
                  </a:cubicBezTo>
                  <a:cubicBezTo>
                    <a:pt x="282" y="286"/>
                    <a:pt x="282" y="286"/>
                    <a:pt x="282" y="286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280" y="261"/>
                    <a:pt x="288" y="250"/>
                    <a:pt x="294" y="239"/>
                  </a:cubicBezTo>
                  <a:cubicBezTo>
                    <a:pt x="312" y="244"/>
                    <a:pt x="312" y="244"/>
                    <a:pt x="312" y="244"/>
                  </a:cubicBezTo>
                  <a:cubicBezTo>
                    <a:pt x="335" y="248"/>
                    <a:pt x="335" y="248"/>
                    <a:pt x="335" y="248"/>
                  </a:cubicBezTo>
                  <a:cubicBezTo>
                    <a:pt x="347" y="212"/>
                    <a:pt x="347" y="212"/>
                    <a:pt x="347" y="212"/>
                  </a:cubicBezTo>
                  <a:cubicBezTo>
                    <a:pt x="326" y="201"/>
                    <a:pt x="326" y="201"/>
                    <a:pt x="326" y="201"/>
                  </a:cubicBezTo>
                  <a:lnTo>
                    <a:pt x="308" y="195"/>
                  </a:lnTo>
                  <a:close/>
                  <a:moveTo>
                    <a:pt x="174" y="201"/>
                  </a:moveTo>
                  <a:cubicBezTo>
                    <a:pt x="159" y="201"/>
                    <a:pt x="148" y="190"/>
                    <a:pt x="148" y="176"/>
                  </a:cubicBezTo>
                  <a:cubicBezTo>
                    <a:pt x="148" y="162"/>
                    <a:pt x="159" y="150"/>
                    <a:pt x="174" y="150"/>
                  </a:cubicBezTo>
                  <a:cubicBezTo>
                    <a:pt x="188" y="150"/>
                    <a:pt x="199" y="162"/>
                    <a:pt x="199" y="176"/>
                  </a:cubicBezTo>
                  <a:cubicBezTo>
                    <a:pt x="199" y="190"/>
                    <a:pt x="188" y="201"/>
                    <a:pt x="174" y="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Freeform 19"/>
            <p:cNvSpPr>
              <a:spLocks noEditPoints="1"/>
            </p:cNvSpPr>
            <p:nvPr/>
          </p:nvSpPr>
          <p:spPr bwMode="auto">
            <a:xfrm>
              <a:off x="6080125" y="3136900"/>
              <a:ext cx="747713" cy="746125"/>
            </a:xfrm>
            <a:custGeom>
              <a:avLst/>
              <a:gdLst>
                <a:gd name="T0" fmla="*/ 100 w 199"/>
                <a:gd name="T1" fmla="*/ 0 h 199"/>
                <a:gd name="T2" fmla="*/ 0 w 199"/>
                <a:gd name="T3" fmla="*/ 100 h 199"/>
                <a:gd name="T4" fmla="*/ 100 w 199"/>
                <a:gd name="T5" fmla="*/ 199 h 199"/>
                <a:gd name="T6" fmla="*/ 199 w 199"/>
                <a:gd name="T7" fmla="*/ 100 h 199"/>
                <a:gd name="T8" fmla="*/ 100 w 199"/>
                <a:gd name="T9" fmla="*/ 0 h 199"/>
                <a:gd name="T10" fmla="*/ 100 w 199"/>
                <a:gd name="T11" fmla="*/ 150 h 199"/>
                <a:gd name="T12" fmla="*/ 49 w 199"/>
                <a:gd name="T13" fmla="*/ 100 h 199"/>
                <a:gd name="T14" fmla="*/ 100 w 199"/>
                <a:gd name="T15" fmla="*/ 49 h 199"/>
                <a:gd name="T16" fmla="*/ 150 w 199"/>
                <a:gd name="T17" fmla="*/ 100 h 199"/>
                <a:gd name="T18" fmla="*/ 100 w 199"/>
                <a:gd name="T19" fmla="*/ 1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99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199"/>
                    <a:pt x="100" y="199"/>
                  </a:cubicBezTo>
                  <a:cubicBezTo>
                    <a:pt x="155" y="199"/>
                    <a:pt x="199" y="155"/>
                    <a:pt x="199" y="100"/>
                  </a:cubicBezTo>
                  <a:cubicBezTo>
                    <a:pt x="199" y="45"/>
                    <a:pt x="155" y="0"/>
                    <a:pt x="100" y="0"/>
                  </a:cubicBezTo>
                  <a:close/>
                  <a:moveTo>
                    <a:pt x="100" y="150"/>
                  </a:moveTo>
                  <a:cubicBezTo>
                    <a:pt x="72" y="150"/>
                    <a:pt x="49" y="128"/>
                    <a:pt x="49" y="100"/>
                  </a:cubicBezTo>
                  <a:cubicBezTo>
                    <a:pt x="49" y="72"/>
                    <a:pt x="72" y="49"/>
                    <a:pt x="100" y="49"/>
                  </a:cubicBezTo>
                  <a:cubicBezTo>
                    <a:pt x="127" y="49"/>
                    <a:pt x="150" y="72"/>
                    <a:pt x="150" y="100"/>
                  </a:cubicBezTo>
                  <a:cubicBezTo>
                    <a:pt x="150" y="128"/>
                    <a:pt x="127" y="150"/>
                    <a:pt x="100" y="150"/>
                  </a:cubicBezTo>
                  <a:close/>
                </a:path>
              </a:pathLst>
            </a:custGeom>
            <a:gradFill>
              <a:gsLst>
                <a:gs pos="25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" name="组合 48"/>
          <p:cNvGrpSpPr/>
          <p:nvPr/>
        </p:nvGrpSpPr>
        <p:grpSpPr>
          <a:xfrm>
            <a:off x="190625" y="2350306"/>
            <a:ext cx="726070" cy="708393"/>
            <a:chOff x="5305425" y="2638425"/>
            <a:chExt cx="1579563" cy="1577975"/>
          </a:xfrm>
          <a:solidFill>
            <a:srgbClr val="000000">
              <a:alpha val="60000"/>
            </a:srgbClr>
          </a:solidFill>
        </p:grpSpPr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305425" y="2638425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gradFill>
              <a:gsLst>
                <a:gs pos="25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4" name="组合 42"/>
          <p:cNvGrpSpPr/>
          <p:nvPr/>
        </p:nvGrpSpPr>
        <p:grpSpPr>
          <a:xfrm>
            <a:off x="207986" y="3626768"/>
            <a:ext cx="726070" cy="724919"/>
            <a:chOff x="5102225" y="2441575"/>
            <a:chExt cx="1982788" cy="1979613"/>
          </a:xfrm>
          <a:solidFill>
            <a:srgbClr val="000000">
              <a:alpha val="60000"/>
            </a:srgbClr>
          </a:solidFill>
          <a:effectLst/>
        </p:grpSpPr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5102225" y="2441575"/>
              <a:ext cx="1982788" cy="1979613"/>
            </a:xfrm>
            <a:custGeom>
              <a:avLst/>
              <a:gdLst>
                <a:gd name="T0" fmla="*/ 529 w 529"/>
                <a:gd name="T1" fmla="*/ 283 h 528"/>
                <a:gd name="T2" fmla="*/ 506 w 529"/>
                <a:gd name="T3" fmla="*/ 241 h 528"/>
                <a:gd name="T4" fmla="*/ 479 w 529"/>
                <a:gd name="T5" fmla="*/ 200 h 528"/>
                <a:gd name="T6" fmla="*/ 516 w 529"/>
                <a:gd name="T7" fmla="*/ 180 h 528"/>
                <a:gd name="T8" fmla="*/ 479 w 529"/>
                <a:gd name="T9" fmla="*/ 151 h 528"/>
                <a:gd name="T10" fmla="*/ 438 w 529"/>
                <a:gd name="T11" fmla="*/ 123 h 528"/>
                <a:gd name="T12" fmla="*/ 465 w 529"/>
                <a:gd name="T13" fmla="*/ 90 h 528"/>
                <a:gd name="T14" fmla="*/ 420 w 529"/>
                <a:gd name="T15" fmla="*/ 77 h 528"/>
                <a:gd name="T16" fmla="*/ 371 w 529"/>
                <a:gd name="T17" fmla="*/ 67 h 528"/>
                <a:gd name="T18" fmla="*/ 383 w 529"/>
                <a:gd name="T19" fmla="*/ 27 h 528"/>
                <a:gd name="T20" fmla="*/ 336 w 529"/>
                <a:gd name="T21" fmla="*/ 32 h 528"/>
                <a:gd name="T22" fmla="*/ 288 w 529"/>
                <a:gd name="T23" fmla="*/ 42 h 528"/>
                <a:gd name="T24" fmla="*/ 284 w 529"/>
                <a:gd name="T25" fmla="*/ 0 h 528"/>
                <a:gd name="T26" fmla="*/ 242 w 529"/>
                <a:gd name="T27" fmla="*/ 23 h 528"/>
                <a:gd name="T28" fmla="*/ 201 w 529"/>
                <a:gd name="T29" fmla="*/ 50 h 528"/>
                <a:gd name="T30" fmla="*/ 181 w 529"/>
                <a:gd name="T31" fmla="*/ 13 h 528"/>
                <a:gd name="T32" fmla="*/ 152 w 529"/>
                <a:gd name="T33" fmla="*/ 50 h 528"/>
                <a:gd name="T34" fmla="*/ 124 w 529"/>
                <a:gd name="T35" fmla="*/ 91 h 528"/>
                <a:gd name="T36" fmla="*/ 91 w 529"/>
                <a:gd name="T37" fmla="*/ 64 h 528"/>
                <a:gd name="T38" fmla="*/ 78 w 529"/>
                <a:gd name="T39" fmla="*/ 109 h 528"/>
                <a:gd name="T40" fmla="*/ 68 w 529"/>
                <a:gd name="T41" fmla="*/ 158 h 528"/>
                <a:gd name="T42" fmla="*/ 28 w 529"/>
                <a:gd name="T43" fmla="*/ 145 h 528"/>
                <a:gd name="T44" fmla="*/ 33 w 529"/>
                <a:gd name="T45" fmla="*/ 193 h 528"/>
                <a:gd name="T46" fmla="*/ 42 w 529"/>
                <a:gd name="T47" fmla="*/ 241 h 528"/>
                <a:gd name="T48" fmla="*/ 0 w 529"/>
                <a:gd name="T49" fmla="*/ 245 h 528"/>
                <a:gd name="T50" fmla="*/ 24 w 529"/>
                <a:gd name="T51" fmla="*/ 287 h 528"/>
                <a:gd name="T52" fmla="*/ 51 w 529"/>
                <a:gd name="T53" fmla="*/ 328 h 528"/>
                <a:gd name="T54" fmla="*/ 13 w 529"/>
                <a:gd name="T55" fmla="*/ 348 h 528"/>
                <a:gd name="T56" fmla="*/ 51 w 529"/>
                <a:gd name="T57" fmla="*/ 377 h 528"/>
                <a:gd name="T58" fmla="*/ 92 w 529"/>
                <a:gd name="T59" fmla="*/ 405 h 528"/>
                <a:gd name="T60" fmla="*/ 65 w 529"/>
                <a:gd name="T61" fmla="*/ 438 h 528"/>
                <a:gd name="T62" fmla="*/ 110 w 529"/>
                <a:gd name="T63" fmla="*/ 451 h 528"/>
                <a:gd name="T64" fmla="*/ 159 w 529"/>
                <a:gd name="T65" fmla="*/ 461 h 528"/>
                <a:gd name="T66" fmla="*/ 146 w 529"/>
                <a:gd name="T67" fmla="*/ 501 h 528"/>
                <a:gd name="T68" fmla="*/ 193 w 529"/>
                <a:gd name="T69" fmla="*/ 496 h 528"/>
                <a:gd name="T70" fmla="*/ 242 w 529"/>
                <a:gd name="T71" fmla="*/ 486 h 528"/>
                <a:gd name="T72" fmla="*/ 246 w 529"/>
                <a:gd name="T73" fmla="*/ 528 h 528"/>
                <a:gd name="T74" fmla="*/ 288 w 529"/>
                <a:gd name="T75" fmla="*/ 505 h 528"/>
                <a:gd name="T76" fmla="*/ 329 w 529"/>
                <a:gd name="T77" fmla="*/ 478 h 528"/>
                <a:gd name="T78" fmla="*/ 349 w 529"/>
                <a:gd name="T79" fmla="*/ 516 h 528"/>
                <a:gd name="T80" fmla="*/ 378 w 529"/>
                <a:gd name="T81" fmla="*/ 478 h 528"/>
                <a:gd name="T82" fmla="*/ 406 w 529"/>
                <a:gd name="T83" fmla="*/ 437 h 528"/>
                <a:gd name="T84" fmla="*/ 439 w 529"/>
                <a:gd name="T85" fmla="*/ 464 h 528"/>
                <a:gd name="T86" fmla="*/ 452 w 529"/>
                <a:gd name="T87" fmla="*/ 419 h 528"/>
                <a:gd name="T88" fmla="*/ 462 w 529"/>
                <a:gd name="T89" fmla="*/ 370 h 528"/>
                <a:gd name="T90" fmla="*/ 502 w 529"/>
                <a:gd name="T91" fmla="*/ 383 h 528"/>
                <a:gd name="T92" fmla="*/ 496 w 529"/>
                <a:gd name="T93" fmla="*/ 335 h 528"/>
                <a:gd name="T94" fmla="*/ 487 w 529"/>
                <a:gd name="T95" fmla="*/ 287 h 528"/>
                <a:gd name="T96" fmla="*/ 265 w 529"/>
                <a:gd name="T97" fmla="*/ 290 h 528"/>
                <a:gd name="T98" fmla="*/ 265 w 529"/>
                <a:gd name="T99" fmla="*/ 238 h 528"/>
                <a:gd name="T100" fmla="*/ 265 w 529"/>
                <a:gd name="T101" fmla="*/ 29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9" h="528">
                  <a:moveTo>
                    <a:pt x="506" y="287"/>
                  </a:moveTo>
                  <a:cubicBezTo>
                    <a:pt x="529" y="283"/>
                    <a:pt x="529" y="283"/>
                    <a:pt x="529" y="283"/>
                  </a:cubicBezTo>
                  <a:cubicBezTo>
                    <a:pt x="529" y="245"/>
                    <a:pt x="529" y="245"/>
                    <a:pt x="529" y="245"/>
                  </a:cubicBezTo>
                  <a:cubicBezTo>
                    <a:pt x="506" y="241"/>
                    <a:pt x="506" y="241"/>
                    <a:pt x="506" y="241"/>
                  </a:cubicBezTo>
                  <a:cubicBezTo>
                    <a:pt x="487" y="241"/>
                    <a:pt x="487" y="241"/>
                    <a:pt x="487" y="241"/>
                  </a:cubicBezTo>
                  <a:cubicBezTo>
                    <a:pt x="486" y="227"/>
                    <a:pt x="483" y="213"/>
                    <a:pt x="479" y="200"/>
                  </a:cubicBezTo>
                  <a:cubicBezTo>
                    <a:pt x="496" y="193"/>
                    <a:pt x="496" y="193"/>
                    <a:pt x="496" y="193"/>
                  </a:cubicBezTo>
                  <a:cubicBezTo>
                    <a:pt x="516" y="180"/>
                    <a:pt x="516" y="180"/>
                    <a:pt x="516" y="180"/>
                  </a:cubicBezTo>
                  <a:cubicBezTo>
                    <a:pt x="502" y="145"/>
                    <a:pt x="502" y="145"/>
                    <a:pt x="502" y="145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62" y="158"/>
                    <a:pt x="462" y="158"/>
                    <a:pt x="462" y="158"/>
                  </a:cubicBezTo>
                  <a:cubicBezTo>
                    <a:pt x="455" y="145"/>
                    <a:pt x="447" y="134"/>
                    <a:pt x="438" y="123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65" y="90"/>
                    <a:pt x="465" y="90"/>
                    <a:pt x="465" y="90"/>
                  </a:cubicBezTo>
                  <a:cubicBezTo>
                    <a:pt x="439" y="64"/>
                    <a:pt x="439" y="64"/>
                    <a:pt x="439" y="64"/>
                  </a:cubicBezTo>
                  <a:cubicBezTo>
                    <a:pt x="420" y="77"/>
                    <a:pt x="420" y="77"/>
                    <a:pt x="420" y="77"/>
                  </a:cubicBezTo>
                  <a:cubicBezTo>
                    <a:pt x="406" y="91"/>
                    <a:pt x="406" y="91"/>
                    <a:pt x="406" y="91"/>
                  </a:cubicBezTo>
                  <a:cubicBezTo>
                    <a:pt x="395" y="82"/>
                    <a:pt x="383" y="74"/>
                    <a:pt x="371" y="67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349" y="13"/>
                    <a:pt x="349" y="13"/>
                    <a:pt x="349" y="13"/>
                  </a:cubicBezTo>
                  <a:cubicBezTo>
                    <a:pt x="336" y="32"/>
                    <a:pt x="336" y="32"/>
                    <a:pt x="336" y="32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16" y="46"/>
                    <a:pt x="302" y="43"/>
                    <a:pt x="288" y="42"/>
                  </a:cubicBezTo>
                  <a:cubicBezTo>
                    <a:pt x="288" y="23"/>
                    <a:pt x="288" y="23"/>
                    <a:pt x="288" y="23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28" y="43"/>
                    <a:pt x="214" y="46"/>
                    <a:pt x="201" y="50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46" y="74"/>
                    <a:pt x="135" y="82"/>
                    <a:pt x="124" y="91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2" y="123"/>
                    <a:pt x="92" y="123"/>
                    <a:pt x="92" y="123"/>
                  </a:cubicBezTo>
                  <a:cubicBezTo>
                    <a:pt x="83" y="134"/>
                    <a:pt x="75" y="145"/>
                    <a:pt x="68" y="158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28" y="145"/>
                    <a:pt x="28" y="145"/>
                    <a:pt x="28" y="145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51" y="200"/>
                    <a:pt x="51" y="200"/>
                    <a:pt x="51" y="200"/>
                  </a:cubicBezTo>
                  <a:cubicBezTo>
                    <a:pt x="47" y="213"/>
                    <a:pt x="44" y="227"/>
                    <a:pt x="42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4" y="287"/>
                    <a:pt x="24" y="287"/>
                    <a:pt x="24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4" y="301"/>
                    <a:pt x="47" y="315"/>
                    <a:pt x="51" y="328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13" y="348"/>
                    <a:pt x="13" y="348"/>
                    <a:pt x="13" y="348"/>
                  </a:cubicBezTo>
                  <a:cubicBezTo>
                    <a:pt x="28" y="383"/>
                    <a:pt x="28" y="383"/>
                    <a:pt x="28" y="383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68" y="370"/>
                    <a:pt x="68" y="370"/>
                    <a:pt x="68" y="370"/>
                  </a:cubicBezTo>
                  <a:cubicBezTo>
                    <a:pt x="75" y="383"/>
                    <a:pt x="83" y="394"/>
                    <a:pt x="92" y="405"/>
                  </a:cubicBezTo>
                  <a:cubicBezTo>
                    <a:pt x="78" y="419"/>
                    <a:pt x="78" y="419"/>
                    <a:pt x="78" y="419"/>
                  </a:cubicBezTo>
                  <a:cubicBezTo>
                    <a:pt x="65" y="438"/>
                    <a:pt x="65" y="438"/>
                    <a:pt x="65" y="438"/>
                  </a:cubicBezTo>
                  <a:cubicBezTo>
                    <a:pt x="91" y="464"/>
                    <a:pt x="91" y="464"/>
                    <a:pt x="91" y="464"/>
                  </a:cubicBezTo>
                  <a:cubicBezTo>
                    <a:pt x="110" y="451"/>
                    <a:pt x="110" y="451"/>
                    <a:pt x="110" y="451"/>
                  </a:cubicBezTo>
                  <a:cubicBezTo>
                    <a:pt x="124" y="437"/>
                    <a:pt x="124" y="437"/>
                    <a:pt x="124" y="437"/>
                  </a:cubicBezTo>
                  <a:cubicBezTo>
                    <a:pt x="135" y="446"/>
                    <a:pt x="146" y="454"/>
                    <a:pt x="159" y="461"/>
                  </a:cubicBezTo>
                  <a:cubicBezTo>
                    <a:pt x="152" y="478"/>
                    <a:pt x="152" y="478"/>
                    <a:pt x="152" y="478"/>
                  </a:cubicBezTo>
                  <a:cubicBezTo>
                    <a:pt x="146" y="501"/>
                    <a:pt x="146" y="501"/>
                    <a:pt x="146" y="501"/>
                  </a:cubicBezTo>
                  <a:cubicBezTo>
                    <a:pt x="181" y="516"/>
                    <a:pt x="181" y="516"/>
                    <a:pt x="181" y="516"/>
                  </a:cubicBezTo>
                  <a:cubicBezTo>
                    <a:pt x="193" y="496"/>
                    <a:pt x="193" y="496"/>
                    <a:pt x="193" y="496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14" y="482"/>
                    <a:pt x="228" y="485"/>
                    <a:pt x="242" y="486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6" y="528"/>
                    <a:pt x="246" y="528"/>
                    <a:pt x="246" y="528"/>
                  </a:cubicBezTo>
                  <a:cubicBezTo>
                    <a:pt x="284" y="528"/>
                    <a:pt x="284" y="528"/>
                    <a:pt x="284" y="528"/>
                  </a:cubicBezTo>
                  <a:cubicBezTo>
                    <a:pt x="288" y="505"/>
                    <a:pt x="288" y="505"/>
                    <a:pt x="288" y="505"/>
                  </a:cubicBezTo>
                  <a:cubicBezTo>
                    <a:pt x="288" y="486"/>
                    <a:pt x="288" y="486"/>
                    <a:pt x="288" y="486"/>
                  </a:cubicBezTo>
                  <a:cubicBezTo>
                    <a:pt x="302" y="485"/>
                    <a:pt x="316" y="482"/>
                    <a:pt x="329" y="478"/>
                  </a:cubicBezTo>
                  <a:cubicBezTo>
                    <a:pt x="336" y="496"/>
                    <a:pt x="336" y="496"/>
                    <a:pt x="336" y="496"/>
                  </a:cubicBezTo>
                  <a:cubicBezTo>
                    <a:pt x="349" y="516"/>
                    <a:pt x="349" y="516"/>
                    <a:pt x="349" y="516"/>
                  </a:cubicBezTo>
                  <a:cubicBezTo>
                    <a:pt x="383" y="501"/>
                    <a:pt x="383" y="501"/>
                    <a:pt x="383" y="501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1" y="461"/>
                    <a:pt x="371" y="461"/>
                    <a:pt x="371" y="461"/>
                  </a:cubicBezTo>
                  <a:cubicBezTo>
                    <a:pt x="383" y="454"/>
                    <a:pt x="395" y="446"/>
                    <a:pt x="406" y="437"/>
                  </a:cubicBezTo>
                  <a:cubicBezTo>
                    <a:pt x="420" y="451"/>
                    <a:pt x="420" y="451"/>
                    <a:pt x="420" y="451"/>
                  </a:cubicBezTo>
                  <a:cubicBezTo>
                    <a:pt x="439" y="464"/>
                    <a:pt x="439" y="464"/>
                    <a:pt x="439" y="464"/>
                  </a:cubicBezTo>
                  <a:cubicBezTo>
                    <a:pt x="465" y="438"/>
                    <a:pt x="465" y="438"/>
                    <a:pt x="465" y="438"/>
                  </a:cubicBezTo>
                  <a:cubicBezTo>
                    <a:pt x="452" y="419"/>
                    <a:pt x="452" y="419"/>
                    <a:pt x="452" y="41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447" y="394"/>
                    <a:pt x="455" y="383"/>
                    <a:pt x="462" y="370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502" y="383"/>
                    <a:pt x="502" y="383"/>
                    <a:pt x="502" y="383"/>
                  </a:cubicBezTo>
                  <a:cubicBezTo>
                    <a:pt x="516" y="348"/>
                    <a:pt x="516" y="348"/>
                    <a:pt x="516" y="348"/>
                  </a:cubicBezTo>
                  <a:cubicBezTo>
                    <a:pt x="496" y="335"/>
                    <a:pt x="496" y="335"/>
                    <a:pt x="496" y="335"/>
                  </a:cubicBezTo>
                  <a:cubicBezTo>
                    <a:pt x="479" y="328"/>
                    <a:pt x="479" y="328"/>
                    <a:pt x="479" y="328"/>
                  </a:cubicBezTo>
                  <a:cubicBezTo>
                    <a:pt x="483" y="315"/>
                    <a:pt x="486" y="301"/>
                    <a:pt x="487" y="287"/>
                  </a:cubicBezTo>
                  <a:lnTo>
                    <a:pt x="506" y="287"/>
                  </a:lnTo>
                  <a:close/>
                  <a:moveTo>
                    <a:pt x="265" y="290"/>
                  </a:moveTo>
                  <a:cubicBezTo>
                    <a:pt x="251" y="290"/>
                    <a:pt x="239" y="278"/>
                    <a:pt x="239" y="264"/>
                  </a:cubicBezTo>
                  <a:cubicBezTo>
                    <a:pt x="239" y="250"/>
                    <a:pt x="251" y="238"/>
                    <a:pt x="265" y="238"/>
                  </a:cubicBezTo>
                  <a:cubicBezTo>
                    <a:pt x="279" y="238"/>
                    <a:pt x="291" y="250"/>
                    <a:pt x="291" y="264"/>
                  </a:cubicBezTo>
                  <a:cubicBezTo>
                    <a:pt x="291" y="278"/>
                    <a:pt x="279" y="290"/>
                    <a:pt x="265" y="2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5405438" y="2741613"/>
              <a:ext cx="1376363" cy="1381125"/>
            </a:xfrm>
            <a:custGeom>
              <a:avLst/>
              <a:gdLst>
                <a:gd name="T0" fmla="*/ 184 w 367"/>
                <a:gd name="T1" fmla="*/ 0 h 368"/>
                <a:gd name="T2" fmla="*/ 0 w 367"/>
                <a:gd name="T3" fmla="*/ 184 h 368"/>
                <a:gd name="T4" fmla="*/ 184 w 367"/>
                <a:gd name="T5" fmla="*/ 368 h 368"/>
                <a:gd name="T6" fmla="*/ 367 w 367"/>
                <a:gd name="T7" fmla="*/ 184 h 368"/>
                <a:gd name="T8" fmla="*/ 184 w 367"/>
                <a:gd name="T9" fmla="*/ 0 h 368"/>
                <a:gd name="T10" fmla="*/ 184 w 367"/>
                <a:gd name="T11" fmla="*/ 250 h 368"/>
                <a:gd name="T12" fmla="*/ 118 w 367"/>
                <a:gd name="T13" fmla="*/ 184 h 368"/>
                <a:gd name="T14" fmla="*/ 184 w 367"/>
                <a:gd name="T15" fmla="*/ 118 h 368"/>
                <a:gd name="T16" fmla="*/ 250 w 367"/>
                <a:gd name="T17" fmla="*/ 184 h 368"/>
                <a:gd name="T18" fmla="*/ 184 w 367"/>
                <a:gd name="T19" fmla="*/ 25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68">
                  <a:moveTo>
                    <a:pt x="184" y="0"/>
                  </a:moveTo>
                  <a:cubicBezTo>
                    <a:pt x="83" y="0"/>
                    <a:pt x="0" y="83"/>
                    <a:pt x="0" y="184"/>
                  </a:cubicBezTo>
                  <a:cubicBezTo>
                    <a:pt x="0" y="285"/>
                    <a:pt x="83" y="368"/>
                    <a:pt x="184" y="368"/>
                  </a:cubicBezTo>
                  <a:cubicBezTo>
                    <a:pt x="285" y="368"/>
                    <a:pt x="367" y="285"/>
                    <a:pt x="367" y="184"/>
                  </a:cubicBezTo>
                  <a:cubicBezTo>
                    <a:pt x="367" y="83"/>
                    <a:pt x="285" y="0"/>
                    <a:pt x="184" y="0"/>
                  </a:cubicBezTo>
                  <a:close/>
                  <a:moveTo>
                    <a:pt x="184" y="250"/>
                  </a:moveTo>
                  <a:cubicBezTo>
                    <a:pt x="148" y="250"/>
                    <a:pt x="118" y="220"/>
                    <a:pt x="118" y="184"/>
                  </a:cubicBezTo>
                  <a:cubicBezTo>
                    <a:pt x="118" y="148"/>
                    <a:pt x="148" y="118"/>
                    <a:pt x="184" y="118"/>
                  </a:cubicBezTo>
                  <a:cubicBezTo>
                    <a:pt x="220" y="118"/>
                    <a:pt x="250" y="148"/>
                    <a:pt x="250" y="184"/>
                  </a:cubicBezTo>
                  <a:cubicBezTo>
                    <a:pt x="250" y="220"/>
                    <a:pt x="220" y="250"/>
                    <a:pt x="184" y="250"/>
                  </a:cubicBezTo>
                  <a:close/>
                </a:path>
              </a:pathLst>
            </a:custGeom>
            <a:gradFill>
              <a:gsLst>
                <a:gs pos="25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2251840" y="1465186"/>
            <a:ext cx="838091" cy="119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149168" y="2710170"/>
            <a:ext cx="838091" cy="119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44334" y="3056912"/>
            <a:ext cx="1066662" cy="119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139658" y="4142903"/>
            <a:ext cx="677247" cy="119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09443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108000000">
                                      <p:cBhvr>
                                        <p:cTn id="26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86400000">
                                      <p:cBhvr>
                                        <p:cTn id="37" dur="6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76680000">
                                      <p:cBhvr>
                                        <p:cTn id="48" dur="7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/>
      <p:bldP spid="100" grpId="0"/>
      <p:bldP spid="101" grpId="0"/>
      <p:bldP spid="102" grpId="0"/>
      <p:bldP spid="6" grpId="0" animBg="1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4"/>
          <p:cNvGrpSpPr/>
          <p:nvPr/>
        </p:nvGrpSpPr>
        <p:grpSpPr>
          <a:xfrm>
            <a:off x="3395287" y="700017"/>
            <a:ext cx="2369659" cy="3377819"/>
            <a:chOff x="3606801" y="1272140"/>
            <a:chExt cx="1920875" cy="2970213"/>
          </a:xfrm>
        </p:grpSpPr>
        <p:sp>
          <p:nvSpPr>
            <p:cNvPr id="144" name="Freeform 37"/>
            <p:cNvSpPr>
              <a:spLocks/>
            </p:cNvSpPr>
            <p:nvPr/>
          </p:nvSpPr>
          <p:spPr bwMode="auto">
            <a:xfrm>
              <a:off x="4586288" y="1272140"/>
              <a:ext cx="885825" cy="628650"/>
            </a:xfrm>
            <a:custGeom>
              <a:avLst/>
              <a:gdLst/>
              <a:ahLst/>
              <a:cxnLst>
                <a:cxn ang="0">
                  <a:pos x="626" y="266"/>
                </a:cxn>
                <a:cxn ang="0">
                  <a:pos x="839" y="594"/>
                </a:cxn>
                <a:cxn ang="0">
                  <a:pos x="0" y="594"/>
                </a:cxn>
                <a:cxn ang="0">
                  <a:pos x="0" y="0"/>
                </a:cxn>
                <a:cxn ang="0">
                  <a:pos x="626" y="266"/>
                </a:cxn>
              </a:cxnLst>
              <a:rect l="0" t="0" r="r" b="b"/>
              <a:pathLst>
                <a:path w="839" h="594">
                  <a:moveTo>
                    <a:pt x="626" y="266"/>
                  </a:moveTo>
                  <a:cubicBezTo>
                    <a:pt x="724" y="364"/>
                    <a:pt x="795" y="473"/>
                    <a:pt x="839" y="594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4" y="4"/>
                    <a:pt x="452" y="92"/>
                    <a:pt x="626" y="266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" name="Group 104"/>
            <p:cNvGrpSpPr/>
            <p:nvPr/>
          </p:nvGrpSpPr>
          <p:grpSpPr>
            <a:xfrm>
              <a:off x="4089401" y="3400978"/>
              <a:ext cx="963612" cy="841375"/>
              <a:chOff x="4089401" y="2825751"/>
              <a:chExt cx="963612" cy="841375"/>
            </a:xfrm>
            <a:solidFill>
              <a:schemeClr val="tx1">
                <a:lumMod val="65000"/>
                <a:lumOff val="35000"/>
              </a:schemeClr>
            </a:soli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151" name="Freeform 36"/>
              <p:cNvSpPr>
                <a:spLocks/>
              </p:cNvSpPr>
              <p:nvPr/>
            </p:nvSpPr>
            <p:spPr bwMode="auto">
              <a:xfrm>
                <a:off x="4203701" y="3382963"/>
                <a:ext cx="736600" cy="284163"/>
              </a:xfrm>
              <a:custGeom>
                <a:avLst/>
                <a:gdLst/>
                <a:ahLst/>
                <a:cxnLst>
                  <a:cxn ang="0">
                    <a:pos x="682" y="13"/>
                  </a:cxn>
                  <a:cxn ang="0">
                    <a:pos x="696" y="47"/>
                  </a:cxn>
                  <a:cxn ang="0">
                    <a:pos x="682" y="80"/>
                  </a:cxn>
                  <a:cxn ang="0">
                    <a:pos x="649" y="94"/>
                  </a:cxn>
                  <a:cxn ang="0">
                    <a:pos x="596" y="94"/>
                  </a:cxn>
                  <a:cxn ang="0">
                    <a:pos x="446" y="194"/>
                  </a:cxn>
                  <a:cxn ang="0">
                    <a:pos x="410" y="213"/>
                  </a:cxn>
                  <a:cxn ang="0">
                    <a:pos x="411" y="221"/>
                  </a:cxn>
                  <a:cxn ang="0">
                    <a:pos x="411" y="249"/>
                  </a:cxn>
                  <a:cxn ang="0">
                    <a:pos x="349" y="268"/>
                  </a:cxn>
                  <a:cxn ang="0">
                    <a:pos x="285" y="249"/>
                  </a:cxn>
                  <a:cxn ang="0">
                    <a:pos x="285" y="221"/>
                  </a:cxn>
                  <a:cxn ang="0">
                    <a:pos x="286" y="212"/>
                  </a:cxn>
                  <a:cxn ang="0">
                    <a:pos x="245" y="194"/>
                  </a:cxn>
                  <a:cxn ang="0">
                    <a:pos x="89" y="94"/>
                  </a:cxn>
                  <a:cxn ang="0">
                    <a:pos x="47" y="94"/>
                  </a:cxn>
                  <a:cxn ang="0">
                    <a:pos x="14" y="80"/>
                  </a:cxn>
                  <a:cxn ang="0">
                    <a:pos x="0" y="47"/>
                  </a:cxn>
                  <a:cxn ang="0">
                    <a:pos x="14" y="13"/>
                  </a:cxn>
                  <a:cxn ang="0">
                    <a:pos x="47" y="0"/>
                  </a:cxn>
                  <a:cxn ang="0">
                    <a:pos x="649" y="0"/>
                  </a:cxn>
                  <a:cxn ang="0">
                    <a:pos x="682" y="13"/>
                  </a:cxn>
                </a:cxnLst>
                <a:rect l="0" t="0" r="r" b="b"/>
                <a:pathLst>
                  <a:path w="696" h="268">
                    <a:moveTo>
                      <a:pt x="682" y="13"/>
                    </a:moveTo>
                    <a:cubicBezTo>
                      <a:pt x="691" y="23"/>
                      <a:pt x="696" y="34"/>
                      <a:pt x="696" y="47"/>
                    </a:cubicBezTo>
                    <a:cubicBezTo>
                      <a:pt x="696" y="60"/>
                      <a:pt x="691" y="71"/>
                      <a:pt x="682" y="80"/>
                    </a:cubicBezTo>
                    <a:cubicBezTo>
                      <a:pt x="673" y="89"/>
                      <a:pt x="662" y="94"/>
                      <a:pt x="649" y="94"/>
                    </a:cubicBezTo>
                    <a:cubicBezTo>
                      <a:pt x="596" y="94"/>
                      <a:pt x="596" y="94"/>
                      <a:pt x="596" y="94"/>
                    </a:cubicBezTo>
                    <a:cubicBezTo>
                      <a:pt x="555" y="128"/>
                      <a:pt x="505" y="161"/>
                      <a:pt x="446" y="194"/>
                    </a:cubicBezTo>
                    <a:cubicBezTo>
                      <a:pt x="434" y="200"/>
                      <a:pt x="423" y="206"/>
                      <a:pt x="410" y="213"/>
                    </a:cubicBezTo>
                    <a:cubicBezTo>
                      <a:pt x="411" y="215"/>
                      <a:pt x="411" y="218"/>
                      <a:pt x="411" y="221"/>
                    </a:cubicBezTo>
                    <a:cubicBezTo>
                      <a:pt x="411" y="249"/>
                      <a:pt x="411" y="249"/>
                      <a:pt x="411" y="249"/>
                    </a:cubicBezTo>
                    <a:cubicBezTo>
                      <a:pt x="390" y="262"/>
                      <a:pt x="370" y="268"/>
                      <a:pt x="349" y="268"/>
                    </a:cubicBezTo>
                    <a:cubicBezTo>
                      <a:pt x="328" y="268"/>
                      <a:pt x="306" y="262"/>
                      <a:pt x="285" y="249"/>
                    </a:cubicBezTo>
                    <a:cubicBezTo>
                      <a:pt x="285" y="221"/>
                      <a:pt x="285" y="221"/>
                      <a:pt x="285" y="221"/>
                    </a:cubicBezTo>
                    <a:cubicBezTo>
                      <a:pt x="285" y="218"/>
                      <a:pt x="285" y="215"/>
                      <a:pt x="286" y="212"/>
                    </a:cubicBezTo>
                    <a:cubicBezTo>
                      <a:pt x="272" y="206"/>
                      <a:pt x="258" y="200"/>
                      <a:pt x="245" y="194"/>
                    </a:cubicBezTo>
                    <a:cubicBezTo>
                      <a:pt x="189" y="166"/>
                      <a:pt x="137" y="133"/>
                      <a:pt x="89" y="94"/>
                    </a:cubicBezTo>
                    <a:cubicBezTo>
                      <a:pt x="47" y="94"/>
                      <a:pt x="47" y="94"/>
                      <a:pt x="47" y="94"/>
                    </a:cubicBezTo>
                    <a:cubicBezTo>
                      <a:pt x="34" y="94"/>
                      <a:pt x="23" y="89"/>
                      <a:pt x="14" y="80"/>
                    </a:cubicBezTo>
                    <a:cubicBezTo>
                      <a:pt x="5" y="71"/>
                      <a:pt x="0" y="60"/>
                      <a:pt x="0" y="47"/>
                    </a:cubicBezTo>
                    <a:cubicBezTo>
                      <a:pt x="0" y="34"/>
                      <a:pt x="5" y="23"/>
                      <a:pt x="14" y="13"/>
                    </a:cubicBezTo>
                    <a:cubicBezTo>
                      <a:pt x="23" y="4"/>
                      <a:pt x="34" y="0"/>
                      <a:pt x="47" y="0"/>
                    </a:cubicBezTo>
                    <a:cubicBezTo>
                      <a:pt x="649" y="0"/>
                      <a:pt x="649" y="0"/>
                      <a:pt x="649" y="0"/>
                    </a:cubicBezTo>
                    <a:cubicBezTo>
                      <a:pt x="662" y="0"/>
                      <a:pt x="673" y="4"/>
                      <a:pt x="68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2" name="Freeform 38"/>
              <p:cNvSpPr>
                <a:spLocks noEditPoints="1"/>
              </p:cNvSpPr>
              <p:nvPr/>
            </p:nvSpPr>
            <p:spPr bwMode="auto">
              <a:xfrm>
                <a:off x="4089401" y="2825751"/>
                <a:ext cx="496888" cy="500063"/>
              </a:xfrm>
              <a:custGeom>
                <a:avLst/>
                <a:gdLst/>
                <a:ahLst/>
                <a:cxnLst>
                  <a:cxn ang="0">
                    <a:pos x="471" y="0"/>
                  </a:cxn>
                  <a:cxn ang="0">
                    <a:pos x="471" y="126"/>
                  </a:cxn>
                  <a:cxn ang="0">
                    <a:pos x="64" y="126"/>
                  </a:cxn>
                  <a:cxn ang="0">
                    <a:pos x="19" y="107"/>
                  </a:cxn>
                  <a:cxn ang="0">
                    <a:pos x="1" y="63"/>
                  </a:cxn>
                  <a:cxn ang="0">
                    <a:pos x="19" y="18"/>
                  </a:cxn>
                  <a:cxn ang="0">
                    <a:pos x="64" y="0"/>
                  </a:cxn>
                  <a:cxn ang="0">
                    <a:pos x="471" y="0"/>
                  </a:cxn>
                  <a:cxn ang="0">
                    <a:pos x="471" y="175"/>
                  </a:cxn>
                  <a:cxn ang="0">
                    <a:pos x="471" y="301"/>
                  </a:cxn>
                  <a:cxn ang="0">
                    <a:pos x="63" y="301"/>
                  </a:cxn>
                  <a:cxn ang="0">
                    <a:pos x="18" y="282"/>
                  </a:cxn>
                  <a:cxn ang="0">
                    <a:pos x="0" y="238"/>
                  </a:cxn>
                  <a:cxn ang="0">
                    <a:pos x="0" y="237"/>
                  </a:cxn>
                  <a:cxn ang="0">
                    <a:pos x="18" y="193"/>
                  </a:cxn>
                  <a:cxn ang="0">
                    <a:pos x="63" y="175"/>
                  </a:cxn>
                  <a:cxn ang="0">
                    <a:pos x="471" y="175"/>
                  </a:cxn>
                  <a:cxn ang="0">
                    <a:pos x="471" y="347"/>
                  </a:cxn>
                  <a:cxn ang="0">
                    <a:pos x="471" y="473"/>
                  </a:cxn>
                  <a:cxn ang="0">
                    <a:pos x="64" y="473"/>
                  </a:cxn>
                  <a:cxn ang="0">
                    <a:pos x="20" y="455"/>
                  </a:cxn>
                  <a:cxn ang="0">
                    <a:pos x="1" y="410"/>
                  </a:cxn>
                  <a:cxn ang="0">
                    <a:pos x="20" y="365"/>
                  </a:cxn>
                  <a:cxn ang="0">
                    <a:pos x="64" y="347"/>
                  </a:cxn>
                  <a:cxn ang="0">
                    <a:pos x="471" y="347"/>
                  </a:cxn>
                </a:cxnLst>
                <a:rect l="0" t="0" r="r" b="b"/>
                <a:pathLst>
                  <a:path w="471" h="473">
                    <a:moveTo>
                      <a:pt x="471" y="0"/>
                    </a:moveTo>
                    <a:cubicBezTo>
                      <a:pt x="471" y="126"/>
                      <a:pt x="471" y="126"/>
                      <a:pt x="471" y="126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46" y="126"/>
                      <a:pt x="32" y="120"/>
                      <a:pt x="19" y="107"/>
                    </a:cubicBezTo>
                    <a:cubicBezTo>
                      <a:pt x="7" y="95"/>
                      <a:pt x="1" y="80"/>
                      <a:pt x="1" y="63"/>
                    </a:cubicBezTo>
                    <a:cubicBezTo>
                      <a:pt x="1" y="45"/>
                      <a:pt x="7" y="30"/>
                      <a:pt x="19" y="18"/>
                    </a:cubicBezTo>
                    <a:cubicBezTo>
                      <a:pt x="32" y="6"/>
                      <a:pt x="46" y="0"/>
                      <a:pt x="64" y="0"/>
                    </a:cubicBezTo>
                    <a:lnTo>
                      <a:pt x="471" y="0"/>
                    </a:lnTo>
                    <a:close/>
                    <a:moveTo>
                      <a:pt x="471" y="175"/>
                    </a:moveTo>
                    <a:cubicBezTo>
                      <a:pt x="471" y="301"/>
                      <a:pt x="471" y="301"/>
                      <a:pt x="471" y="301"/>
                    </a:cubicBezTo>
                    <a:cubicBezTo>
                      <a:pt x="63" y="301"/>
                      <a:pt x="63" y="301"/>
                      <a:pt x="63" y="301"/>
                    </a:cubicBezTo>
                    <a:cubicBezTo>
                      <a:pt x="46" y="301"/>
                      <a:pt x="31" y="295"/>
                      <a:pt x="18" y="282"/>
                    </a:cubicBezTo>
                    <a:cubicBezTo>
                      <a:pt x="6" y="270"/>
                      <a:pt x="0" y="255"/>
                      <a:pt x="0" y="238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20"/>
                      <a:pt x="6" y="206"/>
                      <a:pt x="18" y="193"/>
                    </a:cubicBezTo>
                    <a:cubicBezTo>
                      <a:pt x="31" y="181"/>
                      <a:pt x="46" y="175"/>
                      <a:pt x="63" y="175"/>
                    </a:cubicBezTo>
                    <a:lnTo>
                      <a:pt x="471" y="175"/>
                    </a:lnTo>
                    <a:close/>
                    <a:moveTo>
                      <a:pt x="471" y="347"/>
                    </a:moveTo>
                    <a:cubicBezTo>
                      <a:pt x="471" y="473"/>
                      <a:pt x="471" y="473"/>
                      <a:pt x="471" y="473"/>
                    </a:cubicBezTo>
                    <a:cubicBezTo>
                      <a:pt x="64" y="473"/>
                      <a:pt x="64" y="473"/>
                      <a:pt x="64" y="473"/>
                    </a:cubicBezTo>
                    <a:cubicBezTo>
                      <a:pt x="47" y="473"/>
                      <a:pt x="32" y="467"/>
                      <a:pt x="20" y="455"/>
                    </a:cubicBezTo>
                    <a:cubicBezTo>
                      <a:pt x="7" y="442"/>
                      <a:pt x="1" y="428"/>
                      <a:pt x="1" y="410"/>
                    </a:cubicBezTo>
                    <a:cubicBezTo>
                      <a:pt x="1" y="393"/>
                      <a:pt x="7" y="378"/>
                      <a:pt x="20" y="365"/>
                    </a:cubicBezTo>
                    <a:cubicBezTo>
                      <a:pt x="32" y="353"/>
                      <a:pt x="47" y="347"/>
                      <a:pt x="64" y="347"/>
                    </a:cubicBezTo>
                    <a:lnTo>
                      <a:pt x="471" y="3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3" name="Freeform 39"/>
              <p:cNvSpPr>
                <a:spLocks noEditPoints="1"/>
              </p:cNvSpPr>
              <p:nvPr/>
            </p:nvSpPr>
            <p:spPr bwMode="auto">
              <a:xfrm>
                <a:off x="4586288" y="2825751"/>
                <a:ext cx="466725" cy="500063"/>
              </a:xfrm>
              <a:custGeom>
                <a:avLst/>
                <a:gdLst/>
                <a:ahLst/>
                <a:cxnLst>
                  <a:cxn ang="0">
                    <a:pos x="0" y="473"/>
                  </a:cxn>
                  <a:cxn ang="0">
                    <a:pos x="0" y="347"/>
                  </a:cxn>
                  <a:cxn ang="0">
                    <a:pos x="378" y="347"/>
                  </a:cxn>
                  <a:cxn ang="0">
                    <a:pos x="422" y="365"/>
                  </a:cxn>
                  <a:cxn ang="0">
                    <a:pos x="441" y="410"/>
                  </a:cxn>
                  <a:cxn ang="0">
                    <a:pos x="422" y="455"/>
                  </a:cxn>
                  <a:cxn ang="0">
                    <a:pos x="378" y="473"/>
                  </a:cxn>
                  <a:cxn ang="0">
                    <a:pos x="0" y="473"/>
                  </a:cxn>
                  <a:cxn ang="0">
                    <a:pos x="0" y="175"/>
                  </a:cxn>
                  <a:cxn ang="0">
                    <a:pos x="376" y="175"/>
                  </a:cxn>
                  <a:cxn ang="0">
                    <a:pos x="421" y="193"/>
                  </a:cxn>
                  <a:cxn ang="0">
                    <a:pos x="440" y="237"/>
                  </a:cxn>
                  <a:cxn ang="0">
                    <a:pos x="440" y="238"/>
                  </a:cxn>
                  <a:cxn ang="0">
                    <a:pos x="421" y="282"/>
                  </a:cxn>
                  <a:cxn ang="0">
                    <a:pos x="376" y="301"/>
                  </a:cxn>
                  <a:cxn ang="0">
                    <a:pos x="0" y="301"/>
                  </a:cxn>
                  <a:cxn ang="0">
                    <a:pos x="0" y="175"/>
                  </a:cxn>
                  <a:cxn ang="0">
                    <a:pos x="0" y="0"/>
                  </a:cxn>
                  <a:cxn ang="0">
                    <a:pos x="377" y="0"/>
                  </a:cxn>
                  <a:cxn ang="0">
                    <a:pos x="422" y="18"/>
                  </a:cxn>
                  <a:cxn ang="0">
                    <a:pos x="440" y="63"/>
                  </a:cxn>
                  <a:cxn ang="0">
                    <a:pos x="422" y="107"/>
                  </a:cxn>
                  <a:cxn ang="0">
                    <a:pos x="377" y="126"/>
                  </a:cxn>
                  <a:cxn ang="0">
                    <a:pos x="0" y="126"/>
                  </a:cxn>
                  <a:cxn ang="0">
                    <a:pos x="0" y="0"/>
                  </a:cxn>
                </a:cxnLst>
                <a:rect l="0" t="0" r="r" b="b"/>
                <a:pathLst>
                  <a:path w="441" h="473">
                    <a:moveTo>
                      <a:pt x="0" y="473"/>
                    </a:moveTo>
                    <a:cubicBezTo>
                      <a:pt x="0" y="347"/>
                      <a:pt x="0" y="347"/>
                      <a:pt x="0" y="347"/>
                    </a:cubicBezTo>
                    <a:cubicBezTo>
                      <a:pt x="378" y="347"/>
                      <a:pt x="378" y="347"/>
                      <a:pt x="378" y="347"/>
                    </a:cubicBezTo>
                    <a:cubicBezTo>
                      <a:pt x="395" y="347"/>
                      <a:pt x="410" y="353"/>
                      <a:pt x="422" y="365"/>
                    </a:cubicBezTo>
                    <a:cubicBezTo>
                      <a:pt x="434" y="378"/>
                      <a:pt x="441" y="393"/>
                      <a:pt x="441" y="410"/>
                    </a:cubicBezTo>
                    <a:cubicBezTo>
                      <a:pt x="441" y="428"/>
                      <a:pt x="434" y="442"/>
                      <a:pt x="422" y="455"/>
                    </a:cubicBezTo>
                    <a:cubicBezTo>
                      <a:pt x="410" y="467"/>
                      <a:pt x="395" y="473"/>
                      <a:pt x="378" y="473"/>
                    </a:cubicBezTo>
                    <a:lnTo>
                      <a:pt x="0" y="473"/>
                    </a:lnTo>
                    <a:close/>
                    <a:moveTo>
                      <a:pt x="0" y="175"/>
                    </a:moveTo>
                    <a:cubicBezTo>
                      <a:pt x="376" y="175"/>
                      <a:pt x="376" y="175"/>
                      <a:pt x="376" y="175"/>
                    </a:cubicBezTo>
                    <a:cubicBezTo>
                      <a:pt x="394" y="175"/>
                      <a:pt x="409" y="181"/>
                      <a:pt x="421" y="193"/>
                    </a:cubicBezTo>
                    <a:cubicBezTo>
                      <a:pt x="433" y="206"/>
                      <a:pt x="440" y="220"/>
                      <a:pt x="440" y="237"/>
                    </a:cubicBezTo>
                    <a:cubicBezTo>
                      <a:pt x="440" y="238"/>
                      <a:pt x="440" y="238"/>
                      <a:pt x="440" y="238"/>
                    </a:cubicBezTo>
                    <a:cubicBezTo>
                      <a:pt x="440" y="255"/>
                      <a:pt x="433" y="270"/>
                      <a:pt x="421" y="282"/>
                    </a:cubicBezTo>
                    <a:cubicBezTo>
                      <a:pt x="409" y="295"/>
                      <a:pt x="394" y="301"/>
                      <a:pt x="376" y="301"/>
                    </a:cubicBezTo>
                    <a:cubicBezTo>
                      <a:pt x="0" y="301"/>
                      <a:pt x="0" y="301"/>
                      <a:pt x="0" y="301"/>
                    </a:cubicBezTo>
                    <a:lnTo>
                      <a:pt x="0" y="175"/>
                    </a:lnTo>
                    <a:close/>
                    <a:moveTo>
                      <a:pt x="0" y="0"/>
                    </a:moveTo>
                    <a:cubicBezTo>
                      <a:pt x="377" y="0"/>
                      <a:pt x="377" y="0"/>
                      <a:pt x="377" y="0"/>
                    </a:cubicBezTo>
                    <a:cubicBezTo>
                      <a:pt x="395" y="0"/>
                      <a:pt x="409" y="6"/>
                      <a:pt x="422" y="18"/>
                    </a:cubicBezTo>
                    <a:cubicBezTo>
                      <a:pt x="434" y="30"/>
                      <a:pt x="440" y="45"/>
                      <a:pt x="440" y="63"/>
                    </a:cubicBezTo>
                    <a:cubicBezTo>
                      <a:pt x="440" y="80"/>
                      <a:pt x="434" y="95"/>
                      <a:pt x="422" y="107"/>
                    </a:cubicBezTo>
                    <a:cubicBezTo>
                      <a:pt x="409" y="120"/>
                      <a:pt x="395" y="126"/>
                      <a:pt x="377" y="126"/>
                    </a:cubicBezTo>
                    <a:cubicBezTo>
                      <a:pt x="0" y="126"/>
                      <a:pt x="0" y="126"/>
                      <a:pt x="0" y="126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6" name="Freeform 40"/>
            <p:cNvSpPr>
              <a:spLocks/>
            </p:cNvSpPr>
            <p:nvPr/>
          </p:nvSpPr>
          <p:spPr bwMode="auto">
            <a:xfrm>
              <a:off x="3662363" y="1272140"/>
              <a:ext cx="923925" cy="628650"/>
            </a:xfrm>
            <a:custGeom>
              <a:avLst/>
              <a:gdLst/>
              <a:ahLst/>
              <a:cxnLst>
                <a:cxn ang="0">
                  <a:pos x="856" y="0"/>
                </a:cxn>
                <a:cxn ang="0">
                  <a:pos x="873" y="0"/>
                </a:cxn>
                <a:cxn ang="0">
                  <a:pos x="873" y="594"/>
                </a:cxn>
                <a:cxn ang="0">
                  <a:pos x="0" y="594"/>
                </a:cxn>
                <a:cxn ang="0">
                  <a:pos x="213" y="266"/>
                </a:cxn>
                <a:cxn ang="0">
                  <a:pos x="856" y="0"/>
                </a:cxn>
              </a:cxnLst>
              <a:rect l="0" t="0" r="r" b="b"/>
              <a:pathLst>
                <a:path w="873" h="594">
                  <a:moveTo>
                    <a:pt x="856" y="0"/>
                  </a:moveTo>
                  <a:cubicBezTo>
                    <a:pt x="862" y="0"/>
                    <a:pt x="868" y="0"/>
                    <a:pt x="873" y="0"/>
                  </a:cubicBezTo>
                  <a:cubicBezTo>
                    <a:pt x="873" y="594"/>
                    <a:pt x="873" y="594"/>
                    <a:pt x="873" y="594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44" y="473"/>
                    <a:pt x="115" y="364"/>
                    <a:pt x="213" y="266"/>
                  </a:cubicBezTo>
                  <a:cubicBezTo>
                    <a:pt x="391" y="88"/>
                    <a:pt x="605" y="0"/>
                    <a:pt x="856" y="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41"/>
            <p:cNvSpPr>
              <a:spLocks/>
            </p:cNvSpPr>
            <p:nvPr/>
          </p:nvSpPr>
          <p:spPr bwMode="auto">
            <a:xfrm>
              <a:off x="4586288" y="1984928"/>
              <a:ext cx="941388" cy="639763"/>
            </a:xfrm>
            <a:custGeom>
              <a:avLst/>
              <a:gdLst/>
              <a:ahLst/>
              <a:cxnLst>
                <a:cxn ang="0">
                  <a:pos x="0" y="606"/>
                </a:cxn>
                <a:cxn ang="0">
                  <a:pos x="0" y="0"/>
                </a:cxn>
                <a:cxn ang="0">
                  <a:pos x="864" y="0"/>
                </a:cxn>
                <a:cxn ang="0">
                  <a:pos x="892" y="235"/>
                </a:cxn>
                <a:cxn ang="0">
                  <a:pos x="816" y="606"/>
                </a:cxn>
                <a:cxn ang="0">
                  <a:pos x="0" y="606"/>
                </a:cxn>
              </a:cxnLst>
              <a:rect l="0" t="0" r="r" b="b"/>
              <a:pathLst>
                <a:path w="892" h="606">
                  <a:moveTo>
                    <a:pt x="0" y="60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64" y="0"/>
                    <a:pt x="864" y="0"/>
                    <a:pt x="864" y="0"/>
                  </a:cubicBezTo>
                  <a:cubicBezTo>
                    <a:pt x="883" y="74"/>
                    <a:pt x="892" y="153"/>
                    <a:pt x="892" y="235"/>
                  </a:cubicBezTo>
                  <a:cubicBezTo>
                    <a:pt x="892" y="369"/>
                    <a:pt x="867" y="493"/>
                    <a:pt x="816" y="606"/>
                  </a:cubicBezTo>
                  <a:lnTo>
                    <a:pt x="0" y="60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42"/>
            <p:cNvSpPr>
              <a:spLocks/>
            </p:cNvSpPr>
            <p:nvPr/>
          </p:nvSpPr>
          <p:spPr bwMode="auto">
            <a:xfrm>
              <a:off x="3606801" y="1984928"/>
              <a:ext cx="979488" cy="639763"/>
            </a:xfrm>
            <a:custGeom>
              <a:avLst/>
              <a:gdLst/>
              <a:ahLst/>
              <a:cxnLst>
                <a:cxn ang="0">
                  <a:pos x="926" y="606"/>
                </a:cxn>
                <a:cxn ang="0">
                  <a:pos x="76" y="606"/>
                </a:cxn>
                <a:cxn ang="0">
                  <a:pos x="0" y="235"/>
                </a:cxn>
                <a:cxn ang="0">
                  <a:pos x="29" y="0"/>
                </a:cxn>
                <a:cxn ang="0">
                  <a:pos x="926" y="0"/>
                </a:cxn>
                <a:cxn ang="0">
                  <a:pos x="926" y="606"/>
                </a:cxn>
              </a:cxnLst>
              <a:rect l="0" t="0" r="r" b="b"/>
              <a:pathLst>
                <a:path w="926" h="606">
                  <a:moveTo>
                    <a:pt x="926" y="606"/>
                  </a:moveTo>
                  <a:cubicBezTo>
                    <a:pt x="76" y="606"/>
                    <a:pt x="76" y="606"/>
                    <a:pt x="76" y="606"/>
                  </a:cubicBezTo>
                  <a:cubicBezTo>
                    <a:pt x="25" y="493"/>
                    <a:pt x="0" y="369"/>
                    <a:pt x="0" y="235"/>
                  </a:cubicBezTo>
                  <a:cubicBezTo>
                    <a:pt x="0" y="153"/>
                    <a:pt x="10" y="74"/>
                    <a:pt x="29" y="0"/>
                  </a:cubicBezTo>
                  <a:cubicBezTo>
                    <a:pt x="926" y="0"/>
                    <a:pt x="926" y="0"/>
                    <a:pt x="926" y="0"/>
                  </a:cubicBezTo>
                  <a:lnTo>
                    <a:pt x="926" y="60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43"/>
            <p:cNvSpPr>
              <a:spLocks/>
            </p:cNvSpPr>
            <p:nvPr/>
          </p:nvSpPr>
          <p:spPr bwMode="auto">
            <a:xfrm>
              <a:off x="3730626" y="2710415"/>
              <a:ext cx="855663" cy="641350"/>
            </a:xfrm>
            <a:custGeom>
              <a:avLst/>
              <a:gdLst/>
              <a:ahLst/>
              <a:cxnLst>
                <a:cxn ang="0">
                  <a:pos x="809" y="0"/>
                </a:cxn>
                <a:cxn ang="0">
                  <a:pos x="809" y="607"/>
                </a:cxn>
                <a:cxn ang="0">
                  <a:pos x="339" y="607"/>
                </a:cxn>
                <a:cxn ang="0">
                  <a:pos x="339" y="607"/>
                </a:cxn>
                <a:cxn ang="0">
                  <a:pos x="91" y="129"/>
                </a:cxn>
                <a:cxn ang="0">
                  <a:pos x="84" y="120"/>
                </a:cxn>
                <a:cxn ang="0">
                  <a:pos x="0" y="0"/>
                </a:cxn>
                <a:cxn ang="0">
                  <a:pos x="809" y="0"/>
                </a:cxn>
              </a:cxnLst>
              <a:rect l="0" t="0" r="r" b="b"/>
              <a:pathLst>
                <a:path w="809" h="607">
                  <a:moveTo>
                    <a:pt x="809" y="0"/>
                  </a:moveTo>
                  <a:cubicBezTo>
                    <a:pt x="809" y="607"/>
                    <a:pt x="809" y="607"/>
                    <a:pt x="809" y="607"/>
                  </a:cubicBezTo>
                  <a:cubicBezTo>
                    <a:pt x="339" y="607"/>
                    <a:pt x="339" y="607"/>
                    <a:pt x="339" y="607"/>
                  </a:cubicBezTo>
                  <a:cubicBezTo>
                    <a:pt x="339" y="607"/>
                    <a:pt x="339" y="607"/>
                    <a:pt x="339" y="607"/>
                  </a:cubicBezTo>
                  <a:cubicBezTo>
                    <a:pt x="336" y="488"/>
                    <a:pt x="253" y="329"/>
                    <a:pt x="91" y="129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52" y="82"/>
                    <a:pt x="24" y="42"/>
                    <a:pt x="0" y="0"/>
                  </a:cubicBezTo>
                  <a:lnTo>
                    <a:pt x="80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44"/>
            <p:cNvSpPr>
              <a:spLocks/>
            </p:cNvSpPr>
            <p:nvPr/>
          </p:nvSpPr>
          <p:spPr bwMode="auto">
            <a:xfrm>
              <a:off x="4586288" y="2710415"/>
              <a:ext cx="819150" cy="641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5" y="0"/>
                </a:cxn>
                <a:cxn ang="0">
                  <a:pos x="683" y="130"/>
                </a:cxn>
                <a:cxn ang="0">
                  <a:pos x="677" y="136"/>
                </a:cxn>
                <a:cxn ang="0">
                  <a:pos x="545" y="319"/>
                </a:cxn>
                <a:cxn ang="0">
                  <a:pos x="435" y="607"/>
                </a:cxn>
                <a:cxn ang="0">
                  <a:pos x="435" y="607"/>
                </a:cxn>
                <a:cxn ang="0">
                  <a:pos x="0" y="607"/>
                </a:cxn>
                <a:cxn ang="0">
                  <a:pos x="0" y="0"/>
                </a:cxn>
              </a:cxnLst>
              <a:rect l="0" t="0" r="r" b="b"/>
              <a:pathLst>
                <a:path w="775" h="607">
                  <a:moveTo>
                    <a:pt x="0" y="0"/>
                  </a:moveTo>
                  <a:cubicBezTo>
                    <a:pt x="775" y="0"/>
                    <a:pt x="775" y="0"/>
                    <a:pt x="775" y="0"/>
                  </a:cubicBezTo>
                  <a:cubicBezTo>
                    <a:pt x="748" y="45"/>
                    <a:pt x="718" y="88"/>
                    <a:pt x="683" y="130"/>
                  </a:cubicBezTo>
                  <a:cubicBezTo>
                    <a:pt x="681" y="132"/>
                    <a:pt x="679" y="134"/>
                    <a:pt x="677" y="136"/>
                  </a:cubicBezTo>
                  <a:cubicBezTo>
                    <a:pt x="624" y="202"/>
                    <a:pt x="580" y="263"/>
                    <a:pt x="545" y="319"/>
                  </a:cubicBezTo>
                  <a:cubicBezTo>
                    <a:pt x="473" y="433"/>
                    <a:pt x="437" y="529"/>
                    <a:pt x="435" y="607"/>
                  </a:cubicBezTo>
                  <a:cubicBezTo>
                    <a:pt x="435" y="607"/>
                    <a:pt x="435" y="607"/>
                    <a:pt x="435" y="607"/>
                  </a:cubicBezTo>
                  <a:cubicBezTo>
                    <a:pt x="0" y="607"/>
                    <a:pt x="0" y="607"/>
                    <a:pt x="0" y="6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9" name="Freeform 33"/>
          <p:cNvSpPr>
            <a:spLocks/>
          </p:cNvSpPr>
          <p:nvPr/>
        </p:nvSpPr>
        <p:spPr bwMode="auto">
          <a:xfrm>
            <a:off x="269822" y="747649"/>
            <a:ext cx="3489861" cy="803660"/>
          </a:xfrm>
          <a:custGeom>
            <a:avLst/>
            <a:gdLst/>
            <a:ahLst/>
            <a:cxnLst>
              <a:cxn ang="0">
                <a:pos x="2190" y="592"/>
              </a:cxn>
              <a:cxn ang="0">
                <a:pos x="353" y="590"/>
              </a:cxn>
              <a:cxn ang="0">
                <a:pos x="0" y="296"/>
              </a:cxn>
              <a:cxn ang="0">
                <a:pos x="353" y="3"/>
              </a:cxn>
              <a:cxn ang="0">
                <a:pos x="2677" y="0"/>
              </a:cxn>
              <a:cxn ang="0">
                <a:pos x="2402" y="218"/>
              </a:cxn>
              <a:cxn ang="0">
                <a:pos x="2189" y="590"/>
              </a:cxn>
              <a:cxn ang="0">
                <a:pos x="2191" y="590"/>
              </a:cxn>
              <a:cxn ang="0">
                <a:pos x="2190" y="592"/>
              </a:cxn>
            </a:cxnLst>
            <a:rect l="0" t="0" r="r" b="b"/>
            <a:pathLst>
              <a:path w="2677" h="592">
                <a:moveTo>
                  <a:pt x="2190" y="592"/>
                </a:moveTo>
                <a:cubicBezTo>
                  <a:pt x="353" y="590"/>
                  <a:pt x="353" y="590"/>
                  <a:pt x="353" y="590"/>
                </a:cubicBezTo>
                <a:cubicBezTo>
                  <a:pt x="0" y="296"/>
                  <a:pt x="0" y="296"/>
                  <a:pt x="0" y="296"/>
                </a:cubicBezTo>
                <a:cubicBezTo>
                  <a:pt x="353" y="3"/>
                  <a:pt x="353" y="3"/>
                  <a:pt x="353" y="3"/>
                </a:cubicBezTo>
                <a:cubicBezTo>
                  <a:pt x="2677" y="0"/>
                  <a:pt x="2677" y="0"/>
                  <a:pt x="2677" y="0"/>
                </a:cubicBezTo>
                <a:cubicBezTo>
                  <a:pt x="2577" y="50"/>
                  <a:pt x="2485" y="123"/>
                  <a:pt x="2402" y="218"/>
                </a:cubicBezTo>
                <a:cubicBezTo>
                  <a:pt x="2304" y="329"/>
                  <a:pt x="2233" y="453"/>
                  <a:pt x="2189" y="590"/>
                </a:cubicBezTo>
                <a:cubicBezTo>
                  <a:pt x="2191" y="590"/>
                  <a:pt x="2191" y="590"/>
                  <a:pt x="2191" y="590"/>
                </a:cubicBezTo>
                <a:cubicBezTo>
                  <a:pt x="2190" y="591"/>
                  <a:pt x="2190" y="591"/>
                  <a:pt x="2190" y="592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Freeform 30"/>
          <p:cNvSpPr>
            <a:spLocks/>
          </p:cNvSpPr>
          <p:nvPr/>
        </p:nvSpPr>
        <p:spPr bwMode="auto">
          <a:xfrm>
            <a:off x="5357841" y="704095"/>
            <a:ext cx="3489861" cy="803660"/>
          </a:xfrm>
          <a:custGeom>
            <a:avLst/>
            <a:gdLst/>
            <a:ahLst/>
            <a:cxnLst>
              <a:cxn ang="0">
                <a:pos x="2677" y="296"/>
              </a:cxn>
              <a:cxn ang="0">
                <a:pos x="2324" y="590"/>
              </a:cxn>
              <a:cxn ang="0">
                <a:pos x="487" y="592"/>
              </a:cxn>
              <a:cxn ang="0">
                <a:pos x="487" y="590"/>
              </a:cxn>
              <a:cxn ang="0">
                <a:pos x="488" y="590"/>
              </a:cxn>
              <a:cxn ang="0">
                <a:pos x="275" y="218"/>
              </a:cxn>
              <a:cxn ang="0">
                <a:pos x="0" y="0"/>
              </a:cxn>
              <a:cxn ang="0">
                <a:pos x="2324" y="3"/>
              </a:cxn>
              <a:cxn ang="0">
                <a:pos x="2677" y="296"/>
              </a:cxn>
            </a:cxnLst>
            <a:rect l="0" t="0" r="r" b="b"/>
            <a:pathLst>
              <a:path w="2677" h="592">
                <a:moveTo>
                  <a:pt x="2677" y="296"/>
                </a:moveTo>
                <a:cubicBezTo>
                  <a:pt x="2324" y="590"/>
                  <a:pt x="2324" y="590"/>
                  <a:pt x="2324" y="590"/>
                </a:cubicBezTo>
                <a:cubicBezTo>
                  <a:pt x="487" y="592"/>
                  <a:pt x="487" y="592"/>
                  <a:pt x="487" y="592"/>
                </a:cubicBezTo>
                <a:cubicBezTo>
                  <a:pt x="487" y="591"/>
                  <a:pt x="487" y="591"/>
                  <a:pt x="487" y="590"/>
                </a:cubicBezTo>
                <a:cubicBezTo>
                  <a:pt x="488" y="590"/>
                  <a:pt x="488" y="590"/>
                  <a:pt x="488" y="590"/>
                </a:cubicBezTo>
                <a:cubicBezTo>
                  <a:pt x="444" y="453"/>
                  <a:pt x="373" y="329"/>
                  <a:pt x="275" y="218"/>
                </a:cubicBezTo>
                <a:cubicBezTo>
                  <a:pt x="192" y="123"/>
                  <a:pt x="100" y="50"/>
                  <a:pt x="0" y="0"/>
                </a:cubicBezTo>
                <a:cubicBezTo>
                  <a:pt x="2324" y="3"/>
                  <a:pt x="2324" y="3"/>
                  <a:pt x="2324" y="3"/>
                </a:cubicBezTo>
                <a:lnTo>
                  <a:pt x="2677" y="296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26"/>
          <p:cNvSpPr/>
          <p:nvPr/>
        </p:nvSpPr>
        <p:spPr>
          <a:xfrm>
            <a:off x="716909" y="806524"/>
            <a:ext cx="2180238" cy="6600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91440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2"/>
          <p:cNvSpPr txBox="1"/>
          <p:nvPr/>
        </p:nvSpPr>
        <p:spPr>
          <a:xfrm>
            <a:off x="744969" y="793245"/>
            <a:ext cx="2057132" cy="5772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3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Phụ</a:t>
            </a:r>
            <a:r>
              <a:rPr lang="en-US" altLang="zh-CN" sz="33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3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nữ</a:t>
            </a:r>
            <a:endParaRPr lang="zh-CN" altLang="en-US" sz="3300" b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47" name="Oval 26"/>
          <p:cNvSpPr/>
          <p:nvPr/>
        </p:nvSpPr>
        <p:spPr>
          <a:xfrm>
            <a:off x="6164499" y="806524"/>
            <a:ext cx="2180238" cy="6600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91440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2"/>
          <p:cNvSpPr txBox="1"/>
          <p:nvPr/>
        </p:nvSpPr>
        <p:spPr>
          <a:xfrm>
            <a:off x="6192560" y="818653"/>
            <a:ext cx="2057132" cy="5772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3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Đàn</a:t>
            </a:r>
            <a:r>
              <a:rPr lang="en-US" altLang="zh-CN" sz="33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3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bà</a:t>
            </a:r>
            <a:endParaRPr lang="zh-CN" altLang="en-US" sz="3300" b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49" name="Down Arrow 48"/>
          <p:cNvSpPr/>
          <p:nvPr/>
        </p:nvSpPr>
        <p:spPr>
          <a:xfrm>
            <a:off x="1578828" y="1719263"/>
            <a:ext cx="499468" cy="491219"/>
          </a:xfrm>
          <a:prstGeom prst="downArrow">
            <a:avLst/>
          </a:prstGeom>
          <a:blipFill rotWithShape="1">
            <a:blip r:embed="rId3"/>
            <a:srcRect/>
            <a:stretch>
              <a:fillRect l="-1483" t="-62873" r="-1401" b="-52695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en-US"/>
          </a:p>
        </p:txBody>
      </p:sp>
      <p:sp>
        <p:nvSpPr>
          <p:cNvPr id="50" name="Down Arrow 49"/>
          <p:cNvSpPr/>
          <p:nvPr/>
        </p:nvSpPr>
        <p:spPr>
          <a:xfrm>
            <a:off x="6988323" y="1719263"/>
            <a:ext cx="499468" cy="491219"/>
          </a:xfrm>
          <a:prstGeom prst="downArrow">
            <a:avLst/>
          </a:prstGeom>
          <a:blipFill rotWithShape="1">
            <a:blip r:embed="rId3"/>
            <a:srcRect/>
            <a:stretch>
              <a:fillRect l="-1483" t="-62873" r="-1401" b="-52695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en-US"/>
          </a:p>
        </p:txBody>
      </p:sp>
      <p:sp>
        <p:nvSpPr>
          <p:cNvPr id="51" name="TextBox 50"/>
          <p:cNvSpPr txBox="1"/>
          <p:nvPr/>
        </p:nvSpPr>
        <p:spPr>
          <a:xfrm>
            <a:off x="389415" y="2693232"/>
            <a:ext cx="2860026" cy="48489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trọng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209921" y="2756164"/>
            <a:ext cx="2196469" cy="90052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trọng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0462" y="4348686"/>
            <a:ext cx="6446310" cy="53107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endParaRPr lang="en-US" sz="3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922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36" grpId="0" animBg="1"/>
      <p:bldP spid="45" grpId="0" animBg="1"/>
      <p:bldP spid="46" grpId="0"/>
      <p:bldP spid="47" grpId="0" animBg="1"/>
      <p:bldP spid="48" grpId="0"/>
      <p:bldP spid="49" grpId="0" animBg="1"/>
      <p:bldP spid="50" grpId="0" animBg="1"/>
      <p:bldP spid="51" grpId="0"/>
      <p:bldP spid="52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4"/>
          <p:cNvGrpSpPr/>
          <p:nvPr/>
        </p:nvGrpSpPr>
        <p:grpSpPr>
          <a:xfrm>
            <a:off x="3395287" y="700017"/>
            <a:ext cx="2369659" cy="3377819"/>
            <a:chOff x="3606801" y="1272140"/>
            <a:chExt cx="1920875" cy="2970213"/>
          </a:xfrm>
        </p:grpSpPr>
        <p:sp>
          <p:nvSpPr>
            <p:cNvPr id="144" name="Freeform 37"/>
            <p:cNvSpPr>
              <a:spLocks/>
            </p:cNvSpPr>
            <p:nvPr/>
          </p:nvSpPr>
          <p:spPr bwMode="auto">
            <a:xfrm>
              <a:off x="4586288" y="1272140"/>
              <a:ext cx="885825" cy="628650"/>
            </a:xfrm>
            <a:custGeom>
              <a:avLst/>
              <a:gdLst/>
              <a:ahLst/>
              <a:cxnLst>
                <a:cxn ang="0">
                  <a:pos x="626" y="266"/>
                </a:cxn>
                <a:cxn ang="0">
                  <a:pos x="839" y="594"/>
                </a:cxn>
                <a:cxn ang="0">
                  <a:pos x="0" y="594"/>
                </a:cxn>
                <a:cxn ang="0">
                  <a:pos x="0" y="0"/>
                </a:cxn>
                <a:cxn ang="0">
                  <a:pos x="626" y="266"/>
                </a:cxn>
              </a:cxnLst>
              <a:rect l="0" t="0" r="r" b="b"/>
              <a:pathLst>
                <a:path w="839" h="594">
                  <a:moveTo>
                    <a:pt x="626" y="266"/>
                  </a:moveTo>
                  <a:cubicBezTo>
                    <a:pt x="724" y="364"/>
                    <a:pt x="795" y="473"/>
                    <a:pt x="839" y="594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4" y="4"/>
                    <a:pt x="452" y="92"/>
                    <a:pt x="626" y="266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" name="Group 104"/>
            <p:cNvGrpSpPr/>
            <p:nvPr/>
          </p:nvGrpSpPr>
          <p:grpSpPr>
            <a:xfrm>
              <a:off x="4089401" y="3400978"/>
              <a:ext cx="963612" cy="841375"/>
              <a:chOff x="4089401" y="2825751"/>
              <a:chExt cx="963612" cy="841375"/>
            </a:xfrm>
            <a:solidFill>
              <a:schemeClr val="tx1">
                <a:lumMod val="65000"/>
                <a:lumOff val="35000"/>
              </a:schemeClr>
            </a:soli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151" name="Freeform 36"/>
              <p:cNvSpPr>
                <a:spLocks/>
              </p:cNvSpPr>
              <p:nvPr/>
            </p:nvSpPr>
            <p:spPr bwMode="auto">
              <a:xfrm>
                <a:off x="4203701" y="3382963"/>
                <a:ext cx="736600" cy="284163"/>
              </a:xfrm>
              <a:custGeom>
                <a:avLst/>
                <a:gdLst/>
                <a:ahLst/>
                <a:cxnLst>
                  <a:cxn ang="0">
                    <a:pos x="682" y="13"/>
                  </a:cxn>
                  <a:cxn ang="0">
                    <a:pos x="696" y="47"/>
                  </a:cxn>
                  <a:cxn ang="0">
                    <a:pos x="682" y="80"/>
                  </a:cxn>
                  <a:cxn ang="0">
                    <a:pos x="649" y="94"/>
                  </a:cxn>
                  <a:cxn ang="0">
                    <a:pos x="596" y="94"/>
                  </a:cxn>
                  <a:cxn ang="0">
                    <a:pos x="446" y="194"/>
                  </a:cxn>
                  <a:cxn ang="0">
                    <a:pos x="410" y="213"/>
                  </a:cxn>
                  <a:cxn ang="0">
                    <a:pos x="411" y="221"/>
                  </a:cxn>
                  <a:cxn ang="0">
                    <a:pos x="411" y="249"/>
                  </a:cxn>
                  <a:cxn ang="0">
                    <a:pos x="349" y="268"/>
                  </a:cxn>
                  <a:cxn ang="0">
                    <a:pos x="285" y="249"/>
                  </a:cxn>
                  <a:cxn ang="0">
                    <a:pos x="285" y="221"/>
                  </a:cxn>
                  <a:cxn ang="0">
                    <a:pos x="286" y="212"/>
                  </a:cxn>
                  <a:cxn ang="0">
                    <a:pos x="245" y="194"/>
                  </a:cxn>
                  <a:cxn ang="0">
                    <a:pos x="89" y="94"/>
                  </a:cxn>
                  <a:cxn ang="0">
                    <a:pos x="47" y="94"/>
                  </a:cxn>
                  <a:cxn ang="0">
                    <a:pos x="14" y="80"/>
                  </a:cxn>
                  <a:cxn ang="0">
                    <a:pos x="0" y="47"/>
                  </a:cxn>
                  <a:cxn ang="0">
                    <a:pos x="14" y="13"/>
                  </a:cxn>
                  <a:cxn ang="0">
                    <a:pos x="47" y="0"/>
                  </a:cxn>
                  <a:cxn ang="0">
                    <a:pos x="649" y="0"/>
                  </a:cxn>
                  <a:cxn ang="0">
                    <a:pos x="682" y="13"/>
                  </a:cxn>
                </a:cxnLst>
                <a:rect l="0" t="0" r="r" b="b"/>
                <a:pathLst>
                  <a:path w="696" h="268">
                    <a:moveTo>
                      <a:pt x="682" y="13"/>
                    </a:moveTo>
                    <a:cubicBezTo>
                      <a:pt x="691" y="23"/>
                      <a:pt x="696" y="34"/>
                      <a:pt x="696" y="47"/>
                    </a:cubicBezTo>
                    <a:cubicBezTo>
                      <a:pt x="696" y="60"/>
                      <a:pt x="691" y="71"/>
                      <a:pt x="682" y="80"/>
                    </a:cubicBezTo>
                    <a:cubicBezTo>
                      <a:pt x="673" y="89"/>
                      <a:pt x="662" y="94"/>
                      <a:pt x="649" y="94"/>
                    </a:cubicBezTo>
                    <a:cubicBezTo>
                      <a:pt x="596" y="94"/>
                      <a:pt x="596" y="94"/>
                      <a:pt x="596" y="94"/>
                    </a:cubicBezTo>
                    <a:cubicBezTo>
                      <a:pt x="555" y="128"/>
                      <a:pt x="505" y="161"/>
                      <a:pt x="446" y="194"/>
                    </a:cubicBezTo>
                    <a:cubicBezTo>
                      <a:pt x="434" y="200"/>
                      <a:pt x="423" y="206"/>
                      <a:pt x="410" y="213"/>
                    </a:cubicBezTo>
                    <a:cubicBezTo>
                      <a:pt x="411" y="215"/>
                      <a:pt x="411" y="218"/>
                      <a:pt x="411" y="221"/>
                    </a:cubicBezTo>
                    <a:cubicBezTo>
                      <a:pt x="411" y="249"/>
                      <a:pt x="411" y="249"/>
                      <a:pt x="411" y="249"/>
                    </a:cubicBezTo>
                    <a:cubicBezTo>
                      <a:pt x="390" y="262"/>
                      <a:pt x="370" y="268"/>
                      <a:pt x="349" y="268"/>
                    </a:cubicBezTo>
                    <a:cubicBezTo>
                      <a:pt x="328" y="268"/>
                      <a:pt x="306" y="262"/>
                      <a:pt x="285" y="249"/>
                    </a:cubicBezTo>
                    <a:cubicBezTo>
                      <a:pt x="285" y="221"/>
                      <a:pt x="285" y="221"/>
                      <a:pt x="285" y="221"/>
                    </a:cubicBezTo>
                    <a:cubicBezTo>
                      <a:pt x="285" y="218"/>
                      <a:pt x="285" y="215"/>
                      <a:pt x="286" y="212"/>
                    </a:cubicBezTo>
                    <a:cubicBezTo>
                      <a:pt x="272" y="206"/>
                      <a:pt x="258" y="200"/>
                      <a:pt x="245" y="194"/>
                    </a:cubicBezTo>
                    <a:cubicBezTo>
                      <a:pt x="189" y="166"/>
                      <a:pt x="137" y="133"/>
                      <a:pt x="89" y="94"/>
                    </a:cubicBezTo>
                    <a:cubicBezTo>
                      <a:pt x="47" y="94"/>
                      <a:pt x="47" y="94"/>
                      <a:pt x="47" y="94"/>
                    </a:cubicBezTo>
                    <a:cubicBezTo>
                      <a:pt x="34" y="94"/>
                      <a:pt x="23" y="89"/>
                      <a:pt x="14" y="80"/>
                    </a:cubicBezTo>
                    <a:cubicBezTo>
                      <a:pt x="5" y="71"/>
                      <a:pt x="0" y="60"/>
                      <a:pt x="0" y="47"/>
                    </a:cubicBezTo>
                    <a:cubicBezTo>
                      <a:pt x="0" y="34"/>
                      <a:pt x="5" y="23"/>
                      <a:pt x="14" y="13"/>
                    </a:cubicBezTo>
                    <a:cubicBezTo>
                      <a:pt x="23" y="4"/>
                      <a:pt x="34" y="0"/>
                      <a:pt x="47" y="0"/>
                    </a:cubicBezTo>
                    <a:cubicBezTo>
                      <a:pt x="649" y="0"/>
                      <a:pt x="649" y="0"/>
                      <a:pt x="649" y="0"/>
                    </a:cubicBezTo>
                    <a:cubicBezTo>
                      <a:pt x="662" y="0"/>
                      <a:pt x="673" y="4"/>
                      <a:pt x="68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2" name="Freeform 38"/>
              <p:cNvSpPr>
                <a:spLocks noEditPoints="1"/>
              </p:cNvSpPr>
              <p:nvPr/>
            </p:nvSpPr>
            <p:spPr bwMode="auto">
              <a:xfrm>
                <a:off x="4089401" y="2825751"/>
                <a:ext cx="496888" cy="500063"/>
              </a:xfrm>
              <a:custGeom>
                <a:avLst/>
                <a:gdLst/>
                <a:ahLst/>
                <a:cxnLst>
                  <a:cxn ang="0">
                    <a:pos x="471" y="0"/>
                  </a:cxn>
                  <a:cxn ang="0">
                    <a:pos x="471" y="126"/>
                  </a:cxn>
                  <a:cxn ang="0">
                    <a:pos x="64" y="126"/>
                  </a:cxn>
                  <a:cxn ang="0">
                    <a:pos x="19" y="107"/>
                  </a:cxn>
                  <a:cxn ang="0">
                    <a:pos x="1" y="63"/>
                  </a:cxn>
                  <a:cxn ang="0">
                    <a:pos x="19" y="18"/>
                  </a:cxn>
                  <a:cxn ang="0">
                    <a:pos x="64" y="0"/>
                  </a:cxn>
                  <a:cxn ang="0">
                    <a:pos x="471" y="0"/>
                  </a:cxn>
                  <a:cxn ang="0">
                    <a:pos x="471" y="175"/>
                  </a:cxn>
                  <a:cxn ang="0">
                    <a:pos x="471" y="301"/>
                  </a:cxn>
                  <a:cxn ang="0">
                    <a:pos x="63" y="301"/>
                  </a:cxn>
                  <a:cxn ang="0">
                    <a:pos x="18" y="282"/>
                  </a:cxn>
                  <a:cxn ang="0">
                    <a:pos x="0" y="238"/>
                  </a:cxn>
                  <a:cxn ang="0">
                    <a:pos x="0" y="237"/>
                  </a:cxn>
                  <a:cxn ang="0">
                    <a:pos x="18" y="193"/>
                  </a:cxn>
                  <a:cxn ang="0">
                    <a:pos x="63" y="175"/>
                  </a:cxn>
                  <a:cxn ang="0">
                    <a:pos x="471" y="175"/>
                  </a:cxn>
                  <a:cxn ang="0">
                    <a:pos x="471" y="347"/>
                  </a:cxn>
                  <a:cxn ang="0">
                    <a:pos x="471" y="473"/>
                  </a:cxn>
                  <a:cxn ang="0">
                    <a:pos x="64" y="473"/>
                  </a:cxn>
                  <a:cxn ang="0">
                    <a:pos x="20" y="455"/>
                  </a:cxn>
                  <a:cxn ang="0">
                    <a:pos x="1" y="410"/>
                  </a:cxn>
                  <a:cxn ang="0">
                    <a:pos x="20" y="365"/>
                  </a:cxn>
                  <a:cxn ang="0">
                    <a:pos x="64" y="347"/>
                  </a:cxn>
                  <a:cxn ang="0">
                    <a:pos x="471" y="347"/>
                  </a:cxn>
                </a:cxnLst>
                <a:rect l="0" t="0" r="r" b="b"/>
                <a:pathLst>
                  <a:path w="471" h="473">
                    <a:moveTo>
                      <a:pt x="471" y="0"/>
                    </a:moveTo>
                    <a:cubicBezTo>
                      <a:pt x="471" y="126"/>
                      <a:pt x="471" y="126"/>
                      <a:pt x="471" y="126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46" y="126"/>
                      <a:pt x="32" y="120"/>
                      <a:pt x="19" y="107"/>
                    </a:cubicBezTo>
                    <a:cubicBezTo>
                      <a:pt x="7" y="95"/>
                      <a:pt x="1" y="80"/>
                      <a:pt x="1" y="63"/>
                    </a:cubicBezTo>
                    <a:cubicBezTo>
                      <a:pt x="1" y="45"/>
                      <a:pt x="7" y="30"/>
                      <a:pt x="19" y="18"/>
                    </a:cubicBezTo>
                    <a:cubicBezTo>
                      <a:pt x="32" y="6"/>
                      <a:pt x="46" y="0"/>
                      <a:pt x="64" y="0"/>
                    </a:cubicBezTo>
                    <a:lnTo>
                      <a:pt x="471" y="0"/>
                    </a:lnTo>
                    <a:close/>
                    <a:moveTo>
                      <a:pt x="471" y="175"/>
                    </a:moveTo>
                    <a:cubicBezTo>
                      <a:pt x="471" y="301"/>
                      <a:pt x="471" y="301"/>
                      <a:pt x="471" y="301"/>
                    </a:cubicBezTo>
                    <a:cubicBezTo>
                      <a:pt x="63" y="301"/>
                      <a:pt x="63" y="301"/>
                      <a:pt x="63" y="301"/>
                    </a:cubicBezTo>
                    <a:cubicBezTo>
                      <a:pt x="46" y="301"/>
                      <a:pt x="31" y="295"/>
                      <a:pt x="18" y="282"/>
                    </a:cubicBezTo>
                    <a:cubicBezTo>
                      <a:pt x="6" y="270"/>
                      <a:pt x="0" y="255"/>
                      <a:pt x="0" y="238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20"/>
                      <a:pt x="6" y="206"/>
                      <a:pt x="18" y="193"/>
                    </a:cubicBezTo>
                    <a:cubicBezTo>
                      <a:pt x="31" y="181"/>
                      <a:pt x="46" y="175"/>
                      <a:pt x="63" y="175"/>
                    </a:cubicBezTo>
                    <a:lnTo>
                      <a:pt x="471" y="175"/>
                    </a:lnTo>
                    <a:close/>
                    <a:moveTo>
                      <a:pt x="471" y="347"/>
                    </a:moveTo>
                    <a:cubicBezTo>
                      <a:pt x="471" y="473"/>
                      <a:pt x="471" y="473"/>
                      <a:pt x="471" y="473"/>
                    </a:cubicBezTo>
                    <a:cubicBezTo>
                      <a:pt x="64" y="473"/>
                      <a:pt x="64" y="473"/>
                      <a:pt x="64" y="473"/>
                    </a:cubicBezTo>
                    <a:cubicBezTo>
                      <a:pt x="47" y="473"/>
                      <a:pt x="32" y="467"/>
                      <a:pt x="20" y="455"/>
                    </a:cubicBezTo>
                    <a:cubicBezTo>
                      <a:pt x="7" y="442"/>
                      <a:pt x="1" y="428"/>
                      <a:pt x="1" y="410"/>
                    </a:cubicBezTo>
                    <a:cubicBezTo>
                      <a:pt x="1" y="393"/>
                      <a:pt x="7" y="378"/>
                      <a:pt x="20" y="365"/>
                    </a:cubicBezTo>
                    <a:cubicBezTo>
                      <a:pt x="32" y="353"/>
                      <a:pt x="47" y="347"/>
                      <a:pt x="64" y="347"/>
                    </a:cubicBezTo>
                    <a:lnTo>
                      <a:pt x="471" y="3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3" name="Freeform 39"/>
              <p:cNvSpPr>
                <a:spLocks noEditPoints="1"/>
              </p:cNvSpPr>
              <p:nvPr/>
            </p:nvSpPr>
            <p:spPr bwMode="auto">
              <a:xfrm>
                <a:off x="4586288" y="2825751"/>
                <a:ext cx="466725" cy="500063"/>
              </a:xfrm>
              <a:custGeom>
                <a:avLst/>
                <a:gdLst/>
                <a:ahLst/>
                <a:cxnLst>
                  <a:cxn ang="0">
                    <a:pos x="0" y="473"/>
                  </a:cxn>
                  <a:cxn ang="0">
                    <a:pos x="0" y="347"/>
                  </a:cxn>
                  <a:cxn ang="0">
                    <a:pos x="378" y="347"/>
                  </a:cxn>
                  <a:cxn ang="0">
                    <a:pos x="422" y="365"/>
                  </a:cxn>
                  <a:cxn ang="0">
                    <a:pos x="441" y="410"/>
                  </a:cxn>
                  <a:cxn ang="0">
                    <a:pos x="422" y="455"/>
                  </a:cxn>
                  <a:cxn ang="0">
                    <a:pos x="378" y="473"/>
                  </a:cxn>
                  <a:cxn ang="0">
                    <a:pos x="0" y="473"/>
                  </a:cxn>
                  <a:cxn ang="0">
                    <a:pos x="0" y="175"/>
                  </a:cxn>
                  <a:cxn ang="0">
                    <a:pos x="376" y="175"/>
                  </a:cxn>
                  <a:cxn ang="0">
                    <a:pos x="421" y="193"/>
                  </a:cxn>
                  <a:cxn ang="0">
                    <a:pos x="440" y="237"/>
                  </a:cxn>
                  <a:cxn ang="0">
                    <a:pos x="440" y="238"/>
                  </a:cxn>
                  <a:cxn ang="0">
                    <a:pos x="421" y="282"/>
                  </a:cxn>
                  <a:cxn ang="0">
                    <a:pos x="376" y="301"/>
                  </a:cxn>
                  <a:cxn ang="0">
                    <a:pos x="0" y="301"/>
                  </a:cxn>
                  <a:cxn ang="0">
                    <a:pos x="0" y="175"/>
                  </a:cxn>
                  <a:cxn ang="0">
                    <a:pos x="0" y="0"/>
                  </a:cxn>
                  <a:cxn ang="0">
                    <a:pos x="377" y="0"/>
                  </a:cxn>
                  <a:cxn ang="0">
                    <a:pos x="422" y="18"/>
                  </a:cxn>
                  <a:cxn ang="0">
                    <a:pos x="440" y="63"/>
                  </a:cxn>
                  <a:cxn ang="0">
                    <a:pos x="422" y="107"/>
                  </a:cxn>
                  <a:cxn ang="0">
                    <a:pos x="377" y="126"/>
                  </a:cxn>
                  <a:cxn ang="0">
                    <a:pos x="0" y="126"/>
                  </a:cxn>
                  <a:cxn ang="0">
                    <a:pos x="0" y="0"/>
                  </a:cxn>
                </a:cxnLst>
                <a:rect l="0" t="0" r="r" b="b"/>
                <a:pathLst>
                  <a:path w="441" h="473">
                    <a:moveTo>
                      <a:pt x="0" y="473"/>
                    </a:moveTo>
                    <a:cubicBezTo>
                      <a:pt x="0" y="347"/>
                      <a:pt x="0" y="347"/>
                      <a:pt x="0" y="347"/>
                    </a:cubicBezTo>
                    <a:cubicBezTo>
                      <a:pt x="378" y="347"/>
                      <a:pt x="378" y="347"/>
                      <a:pt x="378" y="347"/>
                    </a:cubicBezTo>
                    <a:cubicBezTo>
                      <a:pt x="395" y="347"/>
                      <a:pt x="410" y="353"/>
                      <a:pt x="422" y="365"/>
                    </a:cubicBezTo>
                    <a:cubicBezTo>
                      <a:pt x="434" y="378"/>
                      <a:pt x="441" y="393"/>
                      <a:pt x="441" y="410"/>
                    </a:cubicBezTo>
                    <a:cubicBezTo>
                      <a:pt x="441" y="428"/>
                      <a:pt x="434" y="442"/>
                      <a:pt x="422" y="455"/>
                    </a:cubicBezTo>
                    <a:cubicBezTo>
                      <a:pt x="410" y="467"/>
                      <a:pt x="395" y="473"/>
                      <a:pt x="378" y="473"/>
                    </a:cubicBezTo>
                    <a:lnTo>
                      <a:pt x="0" y="473"/>
                    </a:lnTo>
                    <a:close/>
                    <a:moveTo>
                      <a:pt x="0" y="175"/>
                    </a:moveTo>
                    <a:cubicBezTo>
                      <a:pt x="376" y="175"/>
                      <a:pt x="376" y="175"/>
                      <a:pt x="376" y="175"/>
                    </a:cubicBezTo>
                    <a:cubicBezTo>
                      <a:pt x="394" y="175"/>
                      <a:pt x="409" y="181"/>
                      <a:pt x="421" y="193"/>
                    </a:cubicBezTo>
                    <a:cubicBezTo>
                      <a:pt x="433" y="206"/>
                      <a:pt x="440" y="220"/>
                      <a:pt x="440" y="237"/>
                    </a:cubicBezTo>
                    <a:cubicBezTo>
                      <a:pt x="440" y="238"/>
                      <a:pt x="440" y="238"/>
                      <a:pt x="440" y="238"/>
                    </a:cubicBezTo>
                    <a:cubicBezTo>
                      <a:pt x="440" y="255"/>
                      <a:pt x="433" y="270"/>
                      <a:pt x="421" y="282"/>
                    </a:cubicBezTo>
                    <a:cubicBezTo>
                      <a:pt x="409" y="295"/>
                      <a:pt x="394" y="301"/>
                      <a:pt x="376" y="301"/>
                    </a:cubicBezTo>
                    <a:cubicBezTo>
                      <a:pt x="0" y="301"/>
                      <a:pt x="0" y="301"/>
                      <a:pt x="0" y="301"/>
                    </a:cubicBezTo>
                    <a:lnTo>
                      <a:pt x="0" y="175"/>
                    </a:lnTo>
                    <a:close/>
                    <a:moveTo>
                      <a:pt x="0" y="0"/>
                    </a:moveTo>
                    <a:cubicBezTo>
                      <a:pt x="377" y="0"/>
                      <a:pt x="377" y="0"/>
                      <a:pt x="377" y="0"/>
                    </a:cubicBezTo>
                    <a:cubicBezTo>
                      <a:pt x="395" y="0"/>
                      <a:pt x="409" y="6"/>
                      <a:pt x="422" y="18"/>
                    </a:cubicBezTo>
                    <a:cubicBezTo>
                      <a:pt x="434" y="30"/>
                      <a:pt x="440" y="45"/>
                      <a:pt x="440" y="63"/>
                    </a:cubicBezTo>
                    <a:cubicBezTo>
                      <a:pt x="440" y="80"/>
                      <a:pt x="434" y="95"/>
                      <a:pt x="422" y="107"/>
                    </a:cubicBezTo>
                    <a:cubicBezTo>
                      <a:pt x="409" y="120"/>
                      <a:pt x="395" y="126"/>
                      <a:pt x="377" y="126"/>
                    </a:cubicBezTo>
                    <a:cubicBezTo>
                      <a:pt x="0" y="126"/>
                      <a:pt x="0" y="126"/>
                      <a:pt x="0" y="126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6" name="Freeform 40"/>
            <p:cNvSpPr>
              <a:spLocks/>
            </p:cNvSpPr>
            <p:nvPr/>
          </p:nvSpPr>
          <p:spPr bwMode="auto">
            <a:xfrm>
              <a:off x="3662363" y="1272140"/>
              <a:ext cx="923925" cy="628650"/>
            </a:xfrm>
            <a:custGeom>
              <a:avLst/>
              <a:gdLst/>
              <a:ahLst/>
              <a:cxnLst>
                <a:cxn ang="0">
                  <a:pos x="856" y="0"/>
                </a:cxn>
                <a:cxn ang="0">
                  <a:pos x="873" y="0"/>
                </a:cxn>
                <a:cxn ang="0">
                  <a:pos x="873" y="594"/>
                </a:cxn>
                <a:cxn ang="0">
                  <a:pos x="0" y="594"/>
                </a:cxn>
                <a:cxn ang="0">
                  <a:pos x="213" y="266"/>
                </a:cxn>
                <a:cxn ang="0">
                  <a:pos x="856" y="0"/>
                </a:cxn>
              </a:cxnLst>
              <a:rect l="0" t="0" r="r" b="b"/>
              <a:pathLst>
                <a:path w="873" h="594">
                  <a:moveTo>
                    <a:pt x="856" y="0"/>
                  </a:moveTo>
                  <a:cubicBezTo>
                    <a:pt x="862" y="0"/>
                    <a:pt x="868" y="0"/>
                    <a:pt x="873" y="0"/>
                  </a:cubicBezTo>
                  <a:cubicBezTo>
                    <a:pt x="873" y="594"/>
                    <a:pt x="873" y="594"/>
                    <a:pt x="873" y="594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44" y="473"/>
                    <a:pt x="115" y="364"/>
                    <a:pt x="213" y="266"/>
                  </a:cubicBezTo>
                  <a:cubicBezTo>
                    <a:pt x="391" y="88"/>
                    <a:pt x="605" y="0"/>
                    <a:pt x="856" y="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41"/>
            <p:cNvSpPr>
              <a:spLocks/>
            </p:cNvSpPr>
            <p:nvPr/>
          </p:nvSpPr>
          <p:spPr bwMode="auto">
            <a:xfrm>
              <a:off x="4586288" y="1984928"/>
              <a:ext cx="941388" cy="639763"/>
            </a:xfrm>
            <a:custGeom>
              <a:avLst/>
              <a:gdLst/>
              <a:ahLst/>
              <a:cxnLst>
                <a:cxn ang="0">
                  <a:pos x="0" y="606"/>
                </a:cxn>
                <a:cxn ang="0">
                  <a:pos x="0" y="0"/>
                </a:cxn>
                <a:cxn ang="0">
                  <a:pos x="864" y="0"/>
                </a:cxn>
                <a:cxn ang="0">
                  <a:pos x="892" y="235"/>
                </a:cxn>
                <a:cxn ang="0">
                  <a:pos x="816" y="606"/>
                </a:cxn>
                <a:cxn ang="0">
                  <a:pos x="0" y="606"/>
                </a:cxn>
              </a:cxnLst>
              <a:rect l="0" t="0" r="r" b="b"/>
              <a:pathLst>
                <a:path w="892" h="606">
                  <a:moveTo>
                    <a:pt x="0" y="60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64" y="0"/>
                    <a:pt x="864" y="0"/>
                    <a:pt x="864" y="0"/>
                  </a:cubicBezTo>
                  <a:cubicBezTo>
                    <a:pt x="883" y="74"/>
                    <a:pt x="892" y="153"/>
                    <a:pt x="892" y="235"/>
                  </a:cubicBezTo>
                  <a:cubicBezTo>
                    <a:pt x="892" y="369"/>
                    <a:pt x="867" y="493"/>
                    <a:pt x="816" y="606"/>
                  </a:cubicBezTo>
                  <a:lnTo>
                    <a:pt x="0" y="60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42"/>
            <p:cNvSpPr>
              <a:spLocks/>
            </p:cNvSpPr>
            <p:nvPr/>
          </p:nvSpPr>
          <p:spPr bwMode="auto">
            <a:xfrm>
              <a:off x="3606801" y="1984928"/>
              <a:ext cx="979488" cy="639763"/>
            </a:xfrm>
            <a:custGeom>
              <a:avLst/>
              <a:gdLst/>
              <a:ahLst/>
              <a:cxnLst>
                <a:cxn ang="0">
                  <a:pos x="926" y="606"/>
                </a:cxn>
                <a:cxn ang="0">
                  <a:pos x="76" y="606"/>
                </a:cxn>
                <a:cxn ang="0">
                  <a:pos x="0" y="235"/>
                </a:cxn>
                <a:cxn ang="0">
                  <a:pos x="29" y="0"/>
                </a:cxn>
                <a:cxn ang="0">
                  <a:pos x="926" y="0"/>
                </a:cxn>
                <a:cxn ang="0">
                  <a:pos x="926" y="606"/>
                </a:cxn>
              </a:cxnLst>
              <a:rect l="0" t="0" r="r" b="b"/>
              <a:pathLst>
                <a:path w="926" h="606">
                  <a:moveTo>
                    <a:pt x="926" y="606"/>
                  </a:moveTo>
                  <a:cubicBezTo>
                    <a:pt x="76" y="606"/>
                    <a:pt x="76" y="606"/>
                    <a:pt x="76" y="606"/>
                  </a:cubicBezTo>
                  <a:cubicBezTo>
                    <a:pt x="25" y="493"/>
                    <a:pt x="0" y="369"/>
                    <a:pt x="0" y="235"/>
                  </a:cubicBezTo>
                  <a:cubicBezTo>
                    <a:pt x="0" y="153"/>
                    <a:pt x="10" y="74"/>
                    <a:pt x="29" y="0"/>
                  </a:cubicBezTo>
                  <a:cubicBezTo>
                    <a:pt x="926" y="0"/>
                    <a:pt x="926" y="0"/>
                    <a:pt x="926" y="0"/>
                  </a:cubicBezTo>
                  <a:lnTo>
                    <a:pt x="926" y="60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43"/>
            <p:cNvSpPr>
              <a:spLocks/>
            </p:cNvSpPr>
            <p:nvPr/>
          </p:nvSpPr>
          <p:spPr bwMode="auto">
            <a:xfrm>
              <a:off x="3730626" y="2710415"/>
              <a:ext cx="855663" cy="641350"/>
            </a:xfrm>
            <a:custGeom>
              <a:avLst/>
              <a:gdLst/>
              <a:ahLst/>
              <a:cxnLst>
                <a:cxn ang="0">
                  <a:pos x="809" y="0"/>
                </a:cxn>
                <a:cxn ang="0">
                  <a:pos x="809" y="607"/>
                </a:cxn>
                <a:cxn ang="0">
                  <a:pos x="339" y="607"/>
                </a:cxn>
                <a:cxn ang="0">
                  <a:pos x="339" y="607"/>
                </a:cxn>
                <a:cxn ang="0">
                  <a:pos x="91" y="129"/>
                </a:cxn>
                <a:cxn ang="0">
                  <a:pos x="84" y="120"/>
                </a:cxn>
                <a:cxn ang="0">
                  <a:pos x="0" y="0"/>
                </a:cxn>
                <a:cxn ang="0">
                  <a:pos x="809" y="0"/>
                </a:cxn>
              </a:cxnLst>
              <a:rect l="0" t="0" r="r" b="b"/>
              <a:pathLst>
                <a:path w="809" h="607">
                  <a:moveTo>
                    <a:pt x="809" y="0"/>
                  </a:moveTo>
                  <a:cubicBezTo>
                    <a:pt x="809" y="607"/>
                    <a:pt x="809" y="607"/>
                    <a:pt x="809" y="607"/>
                  </a:cubicBezTo>
                  <a:cubicBezTo>
                    <a:pt x="339" y="607"/>
                    <a:pt x="339" y="607"/>
                    <a:pt x="339" y="607"/>
                  </a:cubicBezTo>
                  <a:cubicBezTo>
                    <a:pt x="339" y="607"/>
                    <a:pt x="339" y="607"/>
                    <a:pt x="339" y="607"/>
                  </a:cubicBezTo>
                  <a:cubicBezTo>
                    <a:pt x="336" y="488"/>
                    <a:pt x="253" y="329"/>
                    <a:pt x="91" y="129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52" y="82"/>
                    <a:pt x="24" y="42"/>
                    <a:pt x="0" y="0"/>
                  </a:cubicBezTo>
                  <a:lnTo>
                    <a:pt x="809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44"/>
            <p:cNvSpPr>
              <a:spLocks/>
            </p:cNvSpPr>
            <p:nvPr/>
          </p:nvSpPr>
          <p:spPr bwMode="auto">
            <a:xfrm>
              <a:off x="4586288" y="2710415"/>
              <a:ext cx="819150" cy="641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5" y="0"/>
                </a:cxn>
                <a:cxn ang="0">
                  <a:pos x="683" y="130"/>
                </a:cxn>
                <a:cxn ang="0">
                  <a:pos x="677" y="136"/>
                </a:cxn>
                <a:cxn ang="0">
                  <a:pos x="545" y="319"/>
                </a:cxn>
                <a:cxn ang="0">
                  <a:pos x="435" y="607"/>
                </a:cxn>
                <a:cxn ang="0">
                  <a:pos x="435" y="607"/>
                </a:cxn>
                <a:cxn ang="0">
                  <a:pos x="0" y="607"/>
                </a:cxn>
                <a:cxn ang="0">
                  <a:pos x="0" y="0"/>
                </a:cxn>
              </a:cxnLst>
              <a:rect l="0" t="0" r="r" b="b"/>
              <a:pathLst>
                <a:path w="775" h="607">
                  <a:moveTo>
                    <a:pt x="0" y="0"/>
                  </a:moveTo>
                  <a:cubicBezTo>
                    <a:pt x="775" y="0"/>
                    <a:pt x="775" y="0"/>
                    <a:pt x="775" y="0"/>
                  </a:cubicBezTo>
                  <a:cubicBezTo>
                    <a:pt x="748" y="45"/>
                    <a:pt x="718" y="88"/>
                    <a:pt x="683" y="130"/>
                  </a:cubicBezTo>
                  <a:cubicBezTo>
                    <a:pt x="681" y="132"/>
                    <a:pt x="679" y="134"/>
                    <a:pt x="677" y="136"/>
                  </a:cubicBezTo>
                  <a:cubicBezTo>
                    <a:pt x="624" y="202"/>
                    <a:pt x="580" y="263"/>
                    <a:pt x="545" y="319"/>
                  </a:cubicBezTo>
                  <a:cubicBezTo>
                    <a:pt x="473" y="433"/>
                    <a:pt x="437" y="529"/>
                    <a:pt x="435" y="607"/>
                  </a:cubicBezTo>
                  <a:cubicBezTo>
                    <a:pt x="435" y="607"/>
                    <a:pt x="435" y="607"/>
                    <a:pt x="435" y="607"/>
                  </a:cubicBezTo>
                  <a:cubicBezTo>
                    <a:pt x="0" y="607"/>
                    <a:pt x="0" y="607"/>
                    <a:pt x="0" y="607"/>
                  </a:cubicBez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9" name="Freeform 33"/>
          <p:cNvSpPr>
            <a:spLocks/>
          </p:cNvSpPr>
          <p:nvPr/>
        </p:nvSpPr>
        <p:spPr bwMode="auto">
          <a:xfrm>
            <a:off x="269822" y="747649"/>
            <a:ext cx="3489861" cy="803660"/>
          </a:xfrm>
          <a:custGeom>
            <a:avLst/>
            <a:gdLst/>
            <a:ahLst/>
            <a:cxnLst>
              <a:cxn ang="0">
                <a:pos x="2190" y="592"/>
              </a:cxn>
              <a:cxn ang="0">
                <a:pos x="353" y="590"/>
              </a:cxn>
              <a:cxn ang="0">
                <a:pos x="0" y="296"/>
              </a:cxn>
              <a:cxn ang="0">
                <a:pos x="353" y="3"/>
              </a:cxn>
              <a:cxn ang="0">
                <a:pos x="2677" y="0"/>
              </a:cxn>
              <a:cxn ang="0">
                <a:pos x="2402" y="218"/>
              </a:cxn>
              <a:cxn ang="0">
                <a:pos x="2189" y="590"/>
              </a:cxn>
              <a:cxn ang="0">
                <a:pos x="2191" y="590"/>
              </a:cxn>
              <a:cxn ang="0">
                <a:pos x="2190" y="592"/>
              </a:cxn>
            </a:cxnLst>
            <a:rect l="0" t="0" r="r" b="b"/>
            <a:pathLst>
              <a:path w="2677" h="592">
                <a:moveTo>
                  <a:pt x="2190" y="592"/>
                </a:moveTo>
                <a:cubicBezTo>
                  <a:pt x="353" y="590"/>
                  <a:pt x="353" y="590"/>
                  <a:pt x="353" y="590"/>
                </a:cubicBezTo>
                <a:cubicBezTo>
                  <a:pt x="0" y="296"/>
                  <a:pt x="0" y="296"/>
                  <a:pt x="0" y="296"/>
                </a:cubicBezTo>
                <a:cubicBezTo>
                  <a:pt x="353" y="3"/>
                  <a:pt x="353" y="3"/>
                  <a:pt x="353" y="3"/>
                </a:cubicBezTo>
                <a:cubicBezTo>
                  <a:pt x="2677" y="0"/>
                  <a:pt x="2677" y="0"/>
                  <a:pt x="2677" y="0"/>
                </a:cubicBezTo>
                <a:cubicBezTo>
                  <a:pt x="2577" y="50"/>
                  <a:pt x="2485" y="123"/>
                  <a:pt x="2402" y="218"/>
                </a:cubicBezTo>
                <a:cubicBezTo>
                  <a:pt x="2304" y="329"/>
                  <a:pt x="2233" y="453"/>
                  <a:pt x="2189" y="590"/>
                </a:cubicBezTo>
                <a:cubicBezTo>
                  <a:pt x="2191" y="590"/>
                  <a:pt x="2191" y="590"/>
                  <a:pt x="2191" y="590"/>
                </a:cubicBezTo>
                <a:cubicBezTo>
                  <a:pt x="2190" y="591"/>
                  <a:pt x="2190" y="591"/>
                  <a:pt x="2190" y="592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Freeform 30"/>
          <p:cNvSpPr>
            <a:spLocks/>
          </p:cNvSpPr>
          <p:nvPr/>
        </p:nvSpPr>
        <p:spPr bwMode="auto">
          <a:xfrm>
            <a:off x="5357841" y="704095"/>
            <a:ext cx="3489861" cy="803660"/>
          </a:xfrm>
          <a:custGeom>
            <a:avLst/>
            <a:gdLst/>
            <a:ahLst/>
            <a:cxnLst>
              <a:cxn ang="0">
                <a:pos x="2677" y="296"/>
              </a:cxn>
              <a:cxn ang="0">
                <a:pos x="2324" y="590"/>
              </a:cxn>
              <a:cxn ang="0">
                <a:pos x="487" y="592"/>
              </a:cxn>
              <a:cxn ang="0">
                <a:pos x="487" y="590"/>
              </a:cxn>
              <a:cxn ang="0">
                <a:pos x="488" y="590"/>
              </a:cxn>
              <a:cxn ang="0">
                <a:pos x="275" y="218"/>
              </a:cxn>
              <a:cxn ang="0">
                <a:pos x="0" y="0"/>
              </a:cxn>
              <a:cxn ang="0">
                <a:pos x="2324" y="3"/>
              </a:cxn>
              <a:cxn ang="0">
                <a:pos x="2677" y="296"/>
              </a:cxn>
            </a:cxnLst>
            <a:rect l="0" t="0" r="r" b="b"/>
            <a:pathLst>
              <a:path w="2677" h="592">
                <a:moveTo>
                  <a:pt x="2677" y="296"/>
                </a:moveTo>
                <a:cubicBezTo>
                  <a:pt x="2324" y="590"/>
                  <a:pt x="2324" y="590"/>
                  <a:pt x="2324" y="590"/>
                </a:cubicBezTo>
                <a:cubicBezTo>
                  <a:pt x="487" y="592"/>
                  <a:pt x="487" y="592"/>
                  <a:pt x="487" y="592"/>
                </a:cubicBezTo>
                <a:cubicBezTo>
                  <a:pt x="487" y="591"/>
                  <a:pt x="487" y="591"/>
                  <a:pt x="487" y="590"/>
                </a:cubicBezTo>
                <a:cubicBezTo>
                  <a:pt x="488" y="590"/>
                  <a:pt x="488" y="590"/>
                  <a:pt x="488" y="590"/>
                </a:cubicBezTo>
                <a:cubicBezTo>
                  <a:pt x="444" y="453"/>
                  <a:pt x="373" y="329"/>
                  <a:pt x="275" y="218"/>
                </a:cubicBezTo>
                <a:cubicBezTo>
                  <a:pt x="192" y="123"/>
                  <a:pt x="100" y="50"/>
                  <a:pt x="0" y="0"/>
                </a:cubicBezTo>
                <a:cubicBezTo>
                  <a:pt x="2324" y="3"/>
                  <a:pt x="2324" y="3"/>
                  <a:pt x="2324" y="3"/>
                </a:cubicBezTo>
                <a:lnTo>
                  <a:pt x="2677" y="296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26"/>
          <p:cNvSpPr/>
          <p:nvPr/>
        </p:nvSpPr>
        <p:spPr>
          <a:xfrm>
            <a:off x="716909" y="806524"/>
            <a:ext cx="2180238" cy="6600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91440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2"/>
          <p:cNvSpPr txBox="1"/>
          <p:nvPr/>
        </p:nvSpPr>
        <p:spPr>
          <a:xfrm>
            <a:off x="744969" y="793245"/>
            <a:ext cx="2057132" cy="5772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3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Tử</a:t>
            </a:r>
            <a:r>
              <a:rPr lang="en-US" altLang="zh-CN" sz="33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3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thi</a:t>
            </a:r>
            <a:endParaRPr lang="zh-CN" altLang="en-US" sz="3300" b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47" name="Oval 26"/>
          <p:cNvSpPr/>
          <p:nvPr/>
        </p:nvSpPr>
        <p:spPr>
          <a:xfrm>
            <a:off x="6164499" y="806524"/>
            <a:ext cx="2180238" cy="6600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91440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2"/>
          <p:cNvSpPr txBox="1"/>
          <p:nvPr/>
        </p:nvSpPr>
        <p:spPr>
          <a:xfrm>
            <a:off x="6192560" y="818653"/>
            <a:ext cx="2057132" cy="5772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3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Xác</a:t>
            </a:r>
            <a:r>
              <a:rPr lang="en-US" altLang="zh-CN" sz="33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3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chết</a:t>
            </a:r>
            <a:endParaRPr lang="zh-CN" altLang="en-US" sz="3300" b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49" name="Down Arrow 48"/>
          <p:cNvSpPr/>
          <p:nvPr/>
        </p:nvSpPr>
        <p:spPr>
          <a:xfrm>
            <a:off x="1578828" y="1992571"/>
            <a:ext cx="499468" cy="491219"/>
          </a:xfrm>
          <a:prstGeom prst="downArrow">
            <a:avLst/>
          </a:prstGeom>
          <a:blipFill rotWithShape="1">
            <a:blip r:embed="rId3"/>
            <a:srcRect/>
            <a:stretch>
              <a:fillRect l="-1483" t="-62873" r="-1401" b="-52695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en-US"/>
          </a:p>
        </p:txBody>
      </p:sp>
      <p:sp>
        <p:nvSpPr>
          <p:cNvPr id="50" name="Down Arrow 49"/>
          <p:cNvSpPr/>
          <p:nvPr/>
        </p:nvSpPr>
        <p:spPr>
          <a:xfrm>
            <a:off x="6988323" y="1992571"/>
            <a:ext cx="499468" cy="491219"/>
          </a:xfrm>
          <a:prstGeom prst="downArrow">
            <a:avLst/>
          </a:prstGeom>
          <a:blipFill rotWithShape="1">
            <a:blip r:embed="rId3"/>
            <a:srcRect/>
            <a:stretch>
              <a:fillRect l="-1483" t="-62873" r="-1401" b="-52695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en-US"/>
          </a:p>
        </p:txBody>
      </p:sp>
      <p:sp>
        <p:nvSpPr>
          <p:cNvPr id="51" name="TextBox 50"/>
          <p:cNvSpPr txBox="1"/>
          <p:nvPr/>
        </p:nvSpPr>
        <p:spPr>
          <a:xfrm>
            <a:off x="389415" y="2845680"/>
            <a:ext cx="2340720" cy="48489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tao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nhã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209921" y="2908613"/>
            <a:ext cx="2446506" cy="48489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ghê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sợ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1817" y="4357370"/>
            <a:ext cx="8609650" cy="48489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tao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nhã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ghê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endParaRPr lang="en-US" sz="27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20989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36" grpId="0" animBg="1"/>
      <p:bldP spid="45" grpId="0" animBg="1"/>
      <p:bldP spid="46" grpId="0"/>
      <p:bldP spid="47" grpId="0" animBg="1"/>
      <p:bldP spid="48" grpId="0"/>
      <p:bldP spid="49" grpId="0" animBg="1"/>
      <p:bldP spid="50" grpId="0" animBg="1"/>
      <p:bldP spid="51" grpId="0"/>
      <p:bldP spid="52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2212" y="153766"/>
            <a:ext cx="7022623" cy="9005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 </a:t>
            </a:r>
          </a:p>
        </p:txBody>
      </p:sp>
      <p:sp>
        <p:nvSpPr>
          <p:cNvPr id="3" name="Rectangle 2"/>
          <p:cNvSpPr/>
          <p:nvPr/>
        </p:nvSpPr>
        <p:spPr>
          <a:xfrm>
            <a:off x="2218709" y="1543498"/>
            <a:ext cx="5607851" cy="4848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2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7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</a:t>
            </a:r>
            <a:r>
              <a:rPr lang="en-US" sz="27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2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9599" y="2318246"/>
            <a:ext cx="4457119" cy="21474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2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VD: </a:t>
            </a:r>
            <a:r>
              <a:rPr lang="en-US" sz="2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7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7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- Thu </a:t>
            </a:r>
            <a:r>
              <a:rPr lang="en-US" sz="27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7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7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144" y="2692918"/>
            <a:ext cx="2963022" cy="231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0537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236682" y="134540"/>
            <a:ext cx="1551299" cy="1656984"/>
            <a:chOff x="1648121" y="1252216"/>
            <a:chExt cx="4359435" cy="4609708"/>
          </a:xfrm>
        </p:grpSpPr>
        <p:grpSp>
          <p:nvGrpSpPr>
            <p:cNvPr id="93" name="Group 2"/>
            <p:cNvGrpSpPr/>
            <p:nvPr/>
          </p:nvGrpSpPr>
          <p:grpSpPr>
            <a:xfrm>
              <a:off x="1685115" y="3133528"/>
              <a:ext cx="4322441" cy="2728396"/>
              <a:chOff x="1685115" y="3521460"/>
              <a:chExt cx="4322441" cy="2728396"/>
            </a:xfrm>
          </p:grpSpPr>
          <p:sp>
            <p:nvSpPr>
              <p:cNvPr id="133" name="Freeform 5"/>
              <p:cNvSpPr>
                <a:spLocks/>
              </p:cNvSpPr>
              <p:nvPr/>
            </p:nvSpPr>
            <p:spPr bwMode="auto">
              <a:xfrm>
                <a:off x="3925886" y="4199156"/>
                <a:ext cx="2081670" cy="2050700"/>
              </a:xfrm>
              <a:custGeom>
                <a:avLst/>
                <a:gdLst>
                  <a:gd name="T0" fmla="*/ 3577 w 3638"/>
                  <a:gd name="T1" fmla="*/ 3090 h 3585"/>
                  <a:gd name="T2" fmla="*/ 3555 w 3638"/>
                  <a:gd name="T3" fmla="*/ 3072 h 3585"/>
                  <a:gd name="T4" fmla="*/ 3556 w 3638"/>
                  <a:gd name="T5" fmla="*/ 3071 h 3585"/>
                  <a:gd name="T6" fmla="*/ 468 w 3638"/>
                  <a:gd name="T7" fmla="*/ 0 h 3585"/>
                  <a:gd name="T8" fmla="*/ 0 w 3638"/>
                  <a:gd name="T9" fmla="*/ 470 h 3585"/>
                  <a:gd name="T10" fmla="*/ 3062 w 3638"/>
                  <a:gd name="T11" fmla="*/ 3516 h 3585"/>
                  <a:gd name="T12" fmla="*/ 3067 w 3638"/>
                  <a:gd name="T13" fmla="*/ 3522 h 3585"/>
                  <a:gd name="T14" fmla="*/ 3084 w 3638"/>
                  <a:gd name="T15" fmla="*/ 3537 h 3585"/>
                  <a:gd name="T16" fmla="*/ 3088 w 3638"/>
                  <a:gd name="T17" fmla="*/ 3541 h 3585"/>
                  <a:gd name="T18" fmla="*/ 3088 w 3638"/>
                  <a:gd name="T19" fmla="*/ 3540 h 3585"/>
                  <a:gd name="T20" fmla="*/ 3432 w 3638"/>
                  <a:gd name="T21" fmla="*/ 3436 h 3585"/>
                  <a:gd name="T22" fmla="*/ 3577 w 3638"/>
                  <a:gd name="T23" fmla="*/ 3090 h 3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38" h="3585">
                    <a:moveTo>
                      <a:pt x="3577" y="3090"/>
                    </a:moveTo>
                    <a:cubicBezTo>
                      <a:pt x="3570" y="3083"/>
                      <a:pt x="3563" y="3077"/>
                      <a:pt x="3555" y="3072"/>
                    </a:cubicBezTo>
                    <a:cubicBezTo>
                      <a:pt x="3556" y="3071"/>
                      <a:pt x="3556" y="3071"/>
                      <a:pt x="3556" y="3071"/>
                    </a:cubicBezTo>
                    <a:cubicBezTo>
                      <a:pt x="468" y="0"/>
                      <a:pt x="468" y="0"/>
                      <a:pt x="468" y="0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3062" y="3516"/>
                      <a:pt x="3062" y="3516"/>
                      <a:pt x="3062" y="3516"/>
                    </a:cubicBezTo>
                    <a:cubicBezTo>
                      <a:pt x="3064" y="3518"/>
                      <a:pt x="3065" y="3520"/>
                      <a:pt x="3067" y="3522"/>
                    </a:cubicBezTo>
                    <a:cubicBezTo>
                      <a:pt x="3072" y="3528"/>
                      <a:pt x="3078" y="3533"/>
                      <a:pt x="3084" y="3537"/>
                    </a:cubicBezTo>
                    <a:cubicBezTo>
                      <a:pt x="3088" y="3541"/>
                      <a:pt x="3088" y="3541"/>
                      <a:pt x="3088" y="3541"/>
                    </a:cubicBezTo>
                    <a:cubicBezTo>
                      <a:pt x="3088" y="3540"/>
                      <a:pt x="3088" y="3540"/>
                      <a:pt x="3088" y="3540"/>
                    </a:cubicBezTo>
                    <a:cubicBezTo>
                      <a:pt x="3160" y="3585"/>
                      <a:pt x="3305" y="3544"/>
                      <a:pt x="3432" y="3436"/>
                    </a:cubicBezTo>
                    <a:cubicBezTo>
                      <a:pt x="3573" y="3317"/>
                      <a:pt x="3638" y="3162"/>
                      <a:pt x="3577" y="309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393700" dir="18900000" sy="23000" kx="-1200000" algn="b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4" name="Freeform 6"/>
              <p:cNvSpPr>
                <a:spLocks/>
              </p:cNvSpPr>
              <p:nvPr/>
            </p:nvSpPr>
            <p:spPr bwMode="auto">
              <a:xfrm>
                <a:off x="1685115" y="4199156"/>
                <a:ext cx="2081063" cy="2050700"/>
              </a:xfrm>
              <a:custGeom>
                <a:avLst/>
                <a:gdLst>
                  <a:gd name="T0" fmla="*/ 3637 w 3637"/>
                  <a:gd name="T1" fmla="*/ 470 h 3585"/>
                  <a:gd name="T2" fmla="*/ 3169 w 3637"/>
                  <a:gd name="T3" fmla="*/ 0 h 3585"/>
                  <a:gd name="T4" fmla="*/ 82 w 3637"/>
                  <a:gd name="T5" fmla="*/ 3071 h 3585"/>
                  <a:gd name="T6" fmla="*/ 83 w 3637"/>
                  <a:gd name="T7" fmla="*/ 3072 h 3585"/>
                  <a:gd name="T8" fmla="*/ 61 w 3637"/>
                  <a:gd name="T9" fmla="*/ 3090 h 3585"/>
                  <a:gd name="T10" fmla="*/ 205 w 3637"/>
                  <a:gd name="T11" fmla="*/ 3436 h 3585"/>
                  <a:gd name="T12" fmla="*/ 549 w 3637"/>
                  <a:gd name="T13" fmla="*/ 3540 h 3585"/>
                  <a:gd name="T14" fmla="*/ 550 w 3637"/>
                  <a:gd name="T15" fmla="*/ 3541 h 3585"/>
                  <a:gd name="T16" fmla="*/ 553 w 3637"/>
                  <a:gd name="T17" fmla="*/ 3537 h 3585"/>
                  <a:gd name="T18" fmla="*/ 570 w 3637"/>
                  <a:gd name="T19" fmla="*/ 3522 h 3585"/>
                  <a:gd name="T20" fmla="*/ 575 w 3637"/>
                  <a:gd name="T21" fmla="*/ 3516 h 3585"/>
                  <a:gd name="T22" fmla="*/ 3637 w 3637"/>
                  <a:gd name="T23" fmla="*/ 470 h 3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37" h="3585">
                    <a:moveTo>
                      <a:pt x="3637" y="470"/>
                    </a:moveTo>
                    <a:cubicBezTo>
                      <a:pt x="3169" y="0"/>
                      <a:pt x="3169" y="0"/>
                      <a:pt x="3169" y="0"/>
                    </a:cubicBezTo>
                    <a:cubicBezTo>
                      <a:pt x="82" y="3071"/>
                      <a:pt x="82" y="3071"/>
                      <a:pt x="82" y="3071"/>
                    </a:cubicBezTo>
                    <a:cubicBezTo>
                      <a:pt x="83" y="3072"/>
                      <a:pt x="83" y="3072"/>
                      <a:pt x="83" y="3072"/>
                    </a:cubicBezTo>
                    <a:cubicBezTo>
                      <a:pt x="74" y="3077"/>
                      <a:pt x="67" y="3083"/>
                      <a:pt x="61" y="3090"/>
                    </a:cubicBezTo>
                    <a:cubicBezTo>
                      <a:pt x="0" y="3162"/>
                      <a:pt x="65" y="3317"/>
                      <a:pt x="205" y="3436"/>
                    </a:cubicBezTo>
                    <a:cubicBezTo>
                      <a:pt x="332" y="3544"/>
                      <a:pt x="477" y="3585"/>
                      <a:pt x="549" y="3540"/>
                    </a:cubicBezTo>
                    <a:cubicBezTo>
                      <a:pt x="550" y="3541"/>
                      <a:pt x="550" y="3541"/>
                      <a:pt x="550" y="3541"/>
                    </a:cubicBezTo>
                    <a:cubicBezTo>
                      <a:pt x="553" y="3537"/>
                      <a:pt x="553" y="3537"/>
                      <a:pt x="553" y="3537"/>
                    </a:cubicBezTo>
                    <a:cubicBezTo>
                      <a:pt x="560" y="3533"/>
                      <a:pt x="565" y="3528"/>
                      <a:pt x="570" y="3522"/>
                    </a:cubicBezTo>
                    <a:cubicBezTo>
                      <a:pt x="572" y="3520"/>
                      <a:pt x="574" y="3518"/>
                      <a:pt x="575" y="3516"/>
                    </a:cubicBezTo>
                    <a:lnTo>
                      <a:pt x="3637" y="47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393700" dir="18900000" sy="23000" kx="-1200000" algn="b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5" name="Freeform 9"/>
              <p:cNvSpPr>
                <a:spLocks/>
              </p:cNvSpPr>
              <p:nvPr/>
            </p:nvSpPr>
            <p:spPr bwMode="auto">
              <a:xfrm>
                <a:off x="3668410" y="3521460"/>
                <a:ext cx="411112" cy="2598444"/>
              </a:xfrm>
              <a:custGeom>
                <a:avLst/>
                <a:gdLst>
                  <a:gd name="T0" fmla="*/ 667 w 719"/>
                  <a:gd name="T1" fmla="*/ 4334 h 4542"/>
                  <a:gd name="T2" fmla="*/ 666 w 719"/>
                  <a:gd name="T3" fmla="*/ 4326 h 4542"/>
                  <a:gd name="T4" fmla="*/ 719 w 719"/>
                  <a:gd name="T5" fmla="*/ 8 h 4542"/>
                  <a:gd name="T6" fmla="*/ 56 w 719"/>
                  <a:gd name="T7" fmla="*/ 0 h 4542"/>
                  <a:gd name="T8" fmla="*/ 2 w 719"/>
                  <a:gd name="T9" fmla="*/ 4354 h 4542"/>
                  <a:gd name="T10" fmla="*/ 4 w 719"/>
                  <a:gd name="T11" fmla="*/ 4354 h 4542"/>
                  <a:gd name="T12" fmla="*/ 1 w 719"/>
                  <a:gd name="T13" fmla="*/ 4383 h 4542"/>
                  <a:gd name="T14" fmla="*/ 347 w 719"/>
                  <a:gd name="T15" fmla="*/ 4529 h 4542"/>
                  <a:gd name="T16" fmla="*/ 665 w 719"/>
                  <a:gd name="T17" fmla="*/ 4362 h 4542"/>
                  <a:gd name="T18" fmla="*/ 666 w 719"/>
                  <a:gd name="T19" fmla="*/ 4362 h 4542"/>
                  <a:gd name="T20" fmla="*/ 666 w 719"/>
                  <a:gd name="T21" fmla="*/ 4357 h 4542"/>
                  <a:gd name="T22" fmla="*/ 667 w 719"/>
                  <a:gd name="T23" fmla="*/ 4334 h 4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19" h="4542">
                    <a:moveTo>
                      <a:pt x="667" y="4334"/>
                    </a:moveTo>
                    <a:cubicBezTo>
                      <a:pt x="667" y="4332"/>
                      <a:pt x="667" y="4329"/>
                      <a:pt x="666" y="4326"/>
                    </a:cubicBezTo>
                    <a:cubicBezTo>
                      <a:pt x="719" y="8"/>
                      <a:pt x="719" y="8"/>
                      <a:pt x="719" y="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2" y="4354"/>
                      <a:pt x="2" y="4354"/>
                      <a:pt x="2" y="4354"/>
                    </a:cubicBezTo>
                    <a:cubicBezTo>
                      <a:pt x="4" y="4354"/>
                      <a:pt x="4" y="4354"/>
                      <a:pt x="4" y="4354"/>
                    </a:cubicBezTo>
                    <a:cubicBezTo>
                      <a:pt x="1" y="4364"/>
                      <a:pt x="0" y="4373"/>
                      <a:pt x="1" y="4383"/>
                    </a:cubicBezTo>
                    <a:cubicBezTo>
                      <a:pt x="8" y="4477"/>
                      <a:pt x="163" y="4542"/>
                      <a:pt x="347" y="4529"/>
                    </a:cubicBezTo>
                    <a:cubicBezTo>
                      <a:pt x="512" y="4517"/>
                      <a:pt x="645" y="4445"/>
                      <a:pt x="665" y="4362"/>
                    </a:cubicBezTo>
                    <a:cubicBezTo>
                      <a:pt x="666" y="4362"/>
                      <a:pt x="666" y="4362"/>
                      <a:pt x="666" y="4362"/>
                    </a:cubicBezTo>
                    <a:cubicBezTo>
                      <a:pt x="666" y="4357"/>
                      <a:pt x="666" y="4357"/>
                      <a:pt x="666" y="4357"/>
                    </a:cubicBezTo>
                    <a:cubicBezTo>
                      <a:pt x="667" y="4350"/>
                      <a:pt x="668" y="4342"/>
                      <a:pt x="667" y="4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393700" dir="18900000" sy="23000" kx="-1200000" algn="b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94" name="Group 3"/>
            <p:cNvGrpSpPr/>
            <p:nvPr/>
          </p:nvGrpSpPr>
          <p:grpSpPr>
            <a:xfrm>
              <a:off x="2428395" y="2960460"/>
              <a:ext cx="2864422" cy="2524359"/>
              <a:chOff x="2428395" y="3348392"/>
              <a:chExt cx="2864422" cy="2524359"/>
            </a:xfrm>
          </p:grpSpPr>
          <p:sp>
            <p:nvSpPr>
              <p:cNvPr id="130" name="Freeform 7"/>
              <p:cNvSpPr>
                <a:spLocks/>
              </p:cNvSpPr>
              <p:nvPr/>
            </p:nvSpPr>
            <p:spPr bwMode="auto">
              <a:xfrm>
                <a:off x="2428395" y="4143896"/>
                <a:ext cx="1392436" cy="1374218"/>
              </a:xfrm>
              <a:custGeom>
                <a:avLst/>
                <a:gdLst>
                  <a:gd name="T0" fmla="*/ 0 w 2434"/>
                  <a:gd name="T1" fmla="*/ 1956 h 2402"/>
                  <a:gd name="T2" fmla="*/ 492 w 2434"/>
                  <a:gd name="T3" fmla="*/ 2402 h 2402"/>
                  <a:gd name="T4" fmla="*/ 2434 w 2434"/>
                  <a:gd name="T5" fmla="*/ 470 h 2402"/>
                  <a:gd name="T6" fmla="*/ 1966 w 2434"/>
                  <a:gd name="T7" fmla="*/ 0 h 2402"/>
                  <a:gd name="T8" fmla="*/ 0 w 2434"/>
                  <a:gd name="T9" fmla="*/ 1956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34" h="2402">
                    <a:moveTo>
                      <a:pt x="0" y="1956"/>
                    </a:moveTo>
                    <a:cubicBezTo>
                      <a:pt x="90" y="2246"/>
                      <a:pt x="246" y="2330"/>
                      <a:pt x="492" y="2402"/>
                    </a:cubicBezTo>
                    <a:cubicBezTo>
                      <a:pt x="2434" y="470"/>
                      <a:pt x="2434" y="470"/>
                      <a:pt x="2434" y="470"/>
                    </a:cubicBezTo>
                    <a:cubicBezTo>
                      <a:pt x="1966" y="0"/>
                      <a:pt x="1966" y="0"/>
                      <a:pt x="1966" y="0"/>
                    </a:cubicBezTo>
                    <a:lnTo>
                      <a:pt x="0" y="195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1" name="Freeform 8"/>
              <p:cNvSpPr>
                <a:spLocks/>
              </p:cNvSpPr>
              <p:nvPr/>
            </p:nvSpPr>
            <p:spPr bwMode="auto">
              <a:xfrm>
                <a:off x="3877913" y="4151183"/>
                <a:ext cx="1414904" cy="1392435"/>
              </a:xfrm>
              <a:custGeom>
                <a:avLst/>
                <a:gdLst>
                  <a:gd name="T0" fmla="*/ 468 w 2473"/>
                  <a:gd name="T1" fmla="*/ 0 h 2434"/>
                  <a:gd name="T2" fmla="*/ 0 w 2473"/>
                  <a:gd name="T3" fmla="*/ 470 h 2434"/>
                  <a:gd name="T4" fmla="*/ 1974 w 2473"/>
                  <a:gd name="T5" fmla="*/ 2434 h 2434"/>
                  <a:gd name="T6" fmla="*/ 2473 w 2473"/>
                  <a:gd name="T7" fmla="*/ 1994 h 2434"/>
                  <a:gd name="T8" fmla="*/ 468 w 2473"/>
                  <a:gd name="T9" fmla="*/ 0 h 2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3" h="2434">
                    <a:moveTo>
                      <a:pt x="468" y="0"/>
                    </a:moveTo>
                    <a:cubicBezTo>
                      <a:pt x="0" y="470"/>
                      <a:pt x="0" y="470"/>
                      <a:pt x="0" y="470"/>
                    </a:cubicBezTo>
                    <a:cubicBezTo>
                      <a:pt x="1974" y="2434"/>
                      <a:pt x="1974" y="2434"/>
                      <a:pt x="1974" y="2434"/>
                    </a:cubicBezTo>
                    <a:cubicBezTo>
                      <a:pt x="2200" y="2366"/>
                      <a:pt x="2332" y="2258"/>
                      <a:pt x="2473" y="1994"/>
                    </a:cubicBezTo>
                    <a:lnTo>
                      <a:pt x="46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2" name="Freeform 10"/>
              <p:cNvSpPr>
                <a:spLocks/>
              </p:cNvSpPr>
              <p:nvPr/>
            </p:nvSpPr>
            <p:spPr bwMode="auto">
              <a:xfrm>
                <a:off x="3670232" y="3348392"/>
                <a:ext cx="409290" cy="2524359"/>
              </a:xfrm>
              <a:custGeom>
                <a:avLst/>
                <a:gdLst>
                  <a:gd name="T0" fmla="*/ 0 w 715"/>
                  <a:gd name="T1" fmla="*/ 4252 h 4412"/>
                  <a:gd name="T2" fmla="*/ 663 w 715"/>
                  <a:gd name="T3" fmla="*/ 4275 h 4412"/>
                  <a:gd name="T4" fmla="*/ 715 w 715"/>
                  <a:gd name="T5" fmla="*/ 9 h 4412"/>
                  <a:gd name="T6" fmla="*/ 52 w 715"/>
                  <a:gd name="T7" fmla="*/ 0 h 4412"/>
                  <a:gd name="T8" fmla="*/ 0 w 715"/>
                  <a:gd name="T9" fmla="*/ 4252 h 4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4412">
                    <a:moveTo>
                      <a:pt x="0" y="4252"/>
                    </a:moveTo>
                    <a:cubicBezTo>
                      <a:pt x="196" y="4412"/>
                      <a:pt x="476" y="4402"/>
                      <a:pt x="663" y="4275"/>
                    </a:cubicBezTo>
                    <a:cubicBezTo>
                      <a:pt x="715" y="9"/>
                      <a:pt x="715" y="9"/>
                      <a:pt x="715" y="9"/>
                    </a:cubicBezTo>
                    <a:cubicBezTo>
                      <a:pt x="52" y="0"/>
                      <a:pt x="52" y="0"/>
                      <a:pt x="52" y="0"/>
                    </a:cubicBezTo>
                    <a:lnTo>
                      <a:pt x="0" y="425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95" name="Group 1"/>
            <p:cNvGrpSpPr/>
            <p:nvPr/>
          </p:nvGrpSpPr>
          <p:grpSpPr>
            <a:xfrm>
              <a:off x="2116873" y="1813963"/>
              <a:ext cx="3500825" cy="3500217"/>
              <a:chOff x="2116873" y="2201895"/>
              <a:chExt cx="3500825" cy="3500217"/>
            </a:xfrm>
          </p:grpSpPr>
          <p:sp>
            <p:nvSpPr>
              <p:cNvPr id="123" name="Oval 11"/>
              <p:cNvSpPr>
                <a:spLocks noChangeArrowheads="1"/>
              </p:cNvSpPr>
              <p:nvPr/>
            </p:nvSpPr>
            <p:spPr bwMode="auto">
              <a:xfrm>
                <a:off x="2116873" y="2201895"/>
                <a:ext cx="3500825" cy="350021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4" name="Oval 12"/>
              <p:cNvSpPr>
                <a:spLocks noChangeArrowheads="1"/>
              </p:cNvSpPr>
              <p:nvPr/>
            </p:nvSpPr>
            <p:spPr bwMode="auto">
              <a:xfrm>
                <a:off x="2377993" y="2463014"/>
                <a:ext cx="2979193" cy="29785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5" name="Oval 13"/>
              <p:cNvSpPr>
                <a:spLocks noChangeArrowheads="1"/>
              </p:cNvSpPr>
              <p:nvPr/>
            </p:nvSpPr>
            <p:spPr bwMode="auto">
              <a:xfrm>
                <a:off x="2693765" y="2778180"/>
                <a:ext cx="2347648" cy="234764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6" name="Oval 14"/>
              <p:cNvSpPr>
                <a:spLocks noChangeArrowheads="1"/>
              </p:cNvSpPr>
              <p:nvPr/>
            </p:nvSpPr>
            <p:spPr bwMode="auto">
              <a:xfrm>
                <a:off x="2996179" y="3079985"/>
                <a:ext cx="1742822" cy="174403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7" name="Oval 15"/>
              <p:cNvSpPr>
                <a:spLocks noChangeArrowheads="1"/>
              </p:cNvSpPr>
              <p:nvPr/>
            </p:nvSpPr>
            <p:spPr bwMode="auto">
              <a:xfrm>
                <a:off x="3284018" y="3368432"/>
                <a:ext cx="1166537" cy="116714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8" name="Oval 16"/>
              <p:cNvSpPr>
                <a:spLocks noChangeArrowheads="1"/>
              </p:cNvSpPr>
              <p:nvPr/>
            </p:nvSpPr>
            <p:spPr bwMode="auto">
              <a:xfrm>
                <a:off x="3530563" y="3615584"/>
                <a:ext cx="672839" cy="6728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9" name="Oval 17"/>
              <p:cNvSpPr>
                <a:spLocks noChangeArrowheads="1"/>
              </p:cNvSpPr>
              <p:nvPr/>
            </p:nvSpPr>
            <p:spPr bwMode="auto">
              <a:xfrm>
                <a:off x="3709096" y="3794117"/>
                <a:ext cx="315773" cy="31577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96" name="Group 44"/>
            <p:cNvGrpSpPr/>
            <p:nvPr/>
          </p:nvGrpSpPr>
          <p:grpSpPr>
            <a:xfrm>
              <a:off x="2786052" y="1252216"/>
              <a:ext cx="2180669" cy="2227927"/>
              <a:chOff x="5920323" y="2302554"/>
              <a:chExt cx="2180669" cy="2227927"/>
            </a:xfrm>
            <a:effectLst>
              <a:outerShdw blurRad="50800" dir="8100000" sx="55000" sy="55000" kx="1200000" algn="br" rotWithShape="0">
                <a:prstClr val="black">
                  <a:alpha val="16000"/>
                </a:prstClr>
              </a:outerShdw>
            </a:effectLst>
          </p:grpSpPr>
          <p:sp>
            <p:nvSpPr>
              <p:cNvPr id="115" name="Freeform 21"/>
              <p:cNvSpPr>
                <a:spLocks/>
              </p:cNvSpPr>
              <p:nvPr/>
            </p:nvSpPr>
            <p:spPr bwMode="auto">
              <a:xfrm>
                <a:off x="7879324" y="4300937"/>
                <a:ext cx="221668" cy="229544"/>
              </a:xfrm>
              <a:custGeom>
                <a:avLst/>
                <a:gdLst>
                  <a:gd name="T0" fmla="*/ 68 w 83"/>
                  <a:gd name="T1" fmla="*/ 68 h 86"/>
                  <a:gd name="T2" fmla="*/ 34 w 83"/>
                  <a:gd name="T3" fmla="*/ 30 h 86"/>
                  <a:gd name="T4" fmla="*/ 16 w 83"/>
                  <a:gd name="T5" fmla="*/ 10 h 86"/>
                  <a:gd name="T6" fmla="*/ 6 w 83"/>
                  <a:gd name="T7" fmla="*/ 0 h 86"/>
                  <a:gd name="T8" fmla="*/ 3 w 83"/>
                  <a:gd name="T9" fmla="*/ 5 h 86"/>
                  <a:gd name="T10" fmla="*/ 0 w 83"/>
                  <a:gd name="T11" fmla="*/ 11 h 86"/>
                  <a:gd name="T12" fmla="*/ 9 w 83"/>
                  <a:gd name="T13" fmla="*/ 21 h 86"/>
                  <a:gd name="T14" fmla="*/ 29 w 83"/>
                  <a:gd name="T15" fmla="*/ 39 h 86"/>
                  <a:gd name="T16" fmla="*/ 66 w 83"/>
                  <a:gd name="T17" fmla="*/ 72 h 86"/>
                  <a:gd name="T18" fmla="*/ 83 w 83"/>
                  <a:gd name="T19" fmla="*/ 86 h 86"/>
                  <a:gd name="T20" fmla="*/ 83 w 83"/>
                  <a:gd name="T21" fmla="*/ 85 h 86"/>
                  <a:gd name="T22" fmla="*/ 68 w 83"/>
                  <a:gd name="T23" fmla="*/ 6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86">
                    <a:moveTo>
                      <a:pt x="68" y="68"/>
                    </a:moveTo>
                    <a:cubicBezTo>
                      <a:pt x="59" y="57"/>
                      <a:pt x="46" y="44"/>
                      <a:pt x="34" y="30"/>
                    </a:cubicBezTo>
                    <a:cubicBezTo>
                      <a:pt x="28" y="23"/>
                      <a:pt x="22" y="16"/>
                      <a:pt x="16" y="10"/>
                    </a:cubicBezTo>
                    <a:cubicBezTo>
                      <a:pt x="13" y="6"/>
                      <a:pt x="9" y="3"/>
                      <a:pt x="6" y="0"/>
                    </a:cubicBezTo>
                    <a:cubicBezTo>
                      <a:pt x="5" y="2"/>
                      <a:pt x="4" y="4"/>
                      <a:pt x="3" y="5"/>
                    </a:cubicBezTo>
                    <a:cubicBezTo>
                      <a:pt x="2" y="7"/>
                      <a:pt x="1" y="9"/>
                      <a:pt x="0" y="11"/>
                    </a:cubicBezTo>
                    <a:cubicBezTo>
                      <a:pt x="3" y="14"/>
                      <a:pt x="6" y="18"/>
                      <a:pt x="9" y="21"/>
                    </a:cubicBezTo>
                    <a:cubicBezTo>
                      <a:pt x="15" y="27"/>
                      <a:pt x="22" y="33"/>
                      <a:pt x="29" y="39"/>
                    </a:cubicBezTo>
                    <a:cubicBezTo>
                      <a:pt x="42" y="51"/>
                      <a:pt x="56" y="63"/>
                      <a:pt x="66" y="72"/>
                    </a:cubicBezTo>
                    <a:cubicBezTo>
                      <a:pt x="76" y="81"/>
                      <a:pt x="83" y="86"/>
                      <a:pt x="83" y="86"/>
                    </a:cubicBezTo>
                    <a:cubicBezTo>
                      <a:pt x="83" y="85"/>
                      <a:pt x="83" y="85"/>
                      <a:pt x="83" y="85"/>
                    </a:cubicBezTo>
                    <a:cubicBezTo>
                      <a:pt x="83" y="85"/>
                      <a:pt x="77" y="78"/>
                      <a:pt x="68" y="6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6" name="Freeform 22"/>
              <p:cNvSpPr>
                <a:spLocks/>
              </p:cNvSpPr>
              <p:nvPr/>
            </p:nvSpPr>
            <p:spPr bwMode="auto">
              <a:xfrm>
                <a:off x="7375227" y="3756332"/>
                <a:ext cx="554732" cy="640248"/>
              </a:xfrm>
              <a:custGeom>
                <a:avLst/>
                <a:gdLst>
                  <a:gd name="T0" fmla="*/ 204 w 208"/>
                  <a:gd name="T1" fmla="*/ 156 h 240"/>
                  <a:gd name="T2" fmla="*/ 48 w 208"/>
                  <a:gd name="T3" fmla="*/ 0 h 240"/>
                  <a:gd name="T4" fmla="*/ 48 w 208"/>
                  <a:gd name="T5" fmla="*/ 0 h 240"/>
                  <a:gd name="T6" fmla="*/ 35 w 208"/>
                  <a:gd name="T7" fmla="*/ 53 h 240"/>
                  <a:gd name="T8" fmla="*/ 0 w 208"/>
                  <a:gd name="T9" fmla="*/ 84 h 240"/>
                  <a:gd name="T10" fmla="*/ 156 w 208"/>
                  <a:gd name="T11" fmla="*/ 240 h 240"/>
                  <a:gd name="T12" fmla="*/ 189 w 208"/>
                  <a:gd name="T13" fmla="*/ 215 h 240"/>
                  <a:gd name="T14" fmla="*/ 192 w 208"/>
                  <a:gd name="T15" fmla="*/ 209 h 240"/>
                  <a:gd name="T16" fmla="*/ 195 w 208"/>
                  <a:gd name="T17" fmla="*/ 204 h 240"/>
                  <a:gd name="T18" fmla="*/ 204 w 208"/>
                  <a:gd name="T19" fmla="*/ 15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40">
                    <a:moveTo>
                      <a:pt x="204" y="156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4" y="6"/>
                      <a:pt x="48" y="30"/>
                      <a:pt x="35" y="53"/>
                    </a:cubicBezTo>
                    <a:cubicBezTo>
                      <a:pt x="22" y="75"/>
                      <a:pt x="7" y="89"/>
                      <a:pt x="0" y="84"/>
                    </a:cubicBezTo>
                    <a:cubicBezTo>
                      <a:pt x="156" y="240"/>
                      <a:pt x="156" y="240"/>
                      <a:pt x="156" y="240"/>
                    </a:cubicBezTo>
                    <a:cubicBezTo>
                      <a:pt x="156" y="240"/>
                      <a:pt x="173" y="237"/>
                      <a:pt x="189" y="215"/>
                    </a:cubicBezTo>
                    <a:cubicBezTo>
                      <a:pt x="190" y="213"/>
                      <a:pt x="191" y="211"/>
                      <a:pt x="192" y="209"/>
                    </a:cubicBezTo>
                    <a:cubicBezTo>
                      <a:pt x="193" y="208"/>
                      <a:pt x="194" y="206"/>
                      <a:pt x="195" y="204"/>
                    </a:cubicBezTo>
                    <a:cubicBezTo>
                      <a:pt x="208" y="179"/>
                      <a:pt x="204" y="156"/>
                      <a:pt x="204" y="15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7" name="Freeform 23"/>
              <p:cNvSpPr>
                <a:spLocks/>
              </p:cNvSpPr>
              <p:nvPr/>
            </p:nvSpPr>
            <p:spPr bwMode="auto">
              <a:xfrm>
                <a:off x="7363975" y="3746206"/>
                <a:ext cx="155280" cy="247548"/>
              </a:xfrm>
              <a:custGeom>
                <a:avLst/>
                <a:gdLst>
                  <a:gd name="T0" fmla="*/ 52 w 58"/>
                  <a:gd name="T1" fmla="*/ 4 h 93"/>
                  <a:gd name="T2" fmla="*/ 32 w 58"/>
                  <a:gd name="T3" fmla="*/ 13 h 93"/>
                  <a:gd name="T4" fmla="*/ 39 w 58"/>
                  <a:gd name="T5" fmla="*/ 21 h 93"/>
                  <a:gd name="T6" fmla="*/ 39 w 58"/>
                  <a:gd name="T7" fmla="*/ 26 h 93"/>
                  <a:gd name="T8" fmla="*/ 32 w 58"/>
                  <a:gd name="T9" fmla="*/ 51 h 93"/>
                  <a:gd name="T10" fmla="*/ 16 w 58"/>
                  <a:gd name="T11" fmla="*/ 66 h 93"/>
                  <a:gd name="T12" fmla="*/ 13 w 58"/>
                  <a:gd name="T13" fmla="*/ 67 h 93"/>
                  <a:gd name="T14" fmla="*/ 5 w 58"/>
                  <a:gd name="T15" fmla="*/ 59 h 93"/>
                  <a:gd name="T16" fmla="*/ 4 w 58"/>
                  <a:gd name="T17" fmla="*/ 87 h 93"/>
                  <a:gd name="T18" fmla="*/ 4 w 58"/>
                  <a:gd name="T19" fmla="*/ 88 h 93"/>
                  <a:gd name="T20" fmla="*/ 39 w 58"/>
                  <a:gd name="T21" fmla="*/ 57 h 93"/>
                  <a:gd name="T22" fmla="*/ 52 w 58"/>
                  <a:gd name="T23" fmla="*/ 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93">
                    <a:moveTo>
                      <a:pt x="52" y="4"/>
                    </a:moveTo>
                    <a:cubicBezTo>
                      <a:pt x="48" y="0"/>
                      <a:pt x="40" y="4"/>
                      <a:pt x="32" y="13"/>
                    </a:cubicBezTo>
                    <a:cubicBezTo>
                      <a:pt x="37" y="18"/>
                      <a:pt x="39" y="21"/>
                      <a:pt x="39" y="21"/>
                    </a:cubicBezTo>
                    <a:cubicBezTo>
                      <a:pt x="39" y="21"/>
                      <a:pt x="40" y="23"/>
                      <a:pt x="39" y="26"/>
                    </a:cubicBezTo>
                    <a:cubicBezTo>
                      <a:pt x="39" y="31"/>
                      <a:pt x="38" y="40"/>
                      <a:pt x="32" y="51"/>
                    </a:cubicBezTo>
                    <a:cubicBezTo>
                      <a:pt x="25" y="61"/>
                      <a:pt x="20" y="65"/>
                      <a:pt x="16" y="66"/>
                    </a:cubicBezTo>
                    <a:cubicBezTo>
                      <a:pt x="14" y="67"/>
                      <a:pt x="13" y="67"/>
                      <a:pt x="13" y="67"/>
                    </a:cubicBezTo>
                    <a:cubicBezTo>
                      <a:pt x="13" y="67"/>
                      <a:pt x="10" y="64"/>
                      <a:pt x="5" y="59"/>
                    </a:cubicBezTo>
                    <a:cubicBezTo>
                      <a:pt x="1" y="72"/>
                      <a:pt x="0" y="83"/>
                      <a:pt x="4" y="87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11" y="93"/>
                      <a:pt x="26" y="79"/>
                      <a:pt x="39" y="57"/>
                    </a:cubicBezTo>
                    <a:cubicBezTo>
                      <a:pt x="52" y="34"/>
                      <a:pt x="58" y="10"/>
                      <a:pt x="52" y="4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8" name="Freeform 24"/>
              <p:cNvSpPr>
                <a:spLocks/>
              </p:cNvSpPr>
              <p:nvPr/>
            </p:nvSpPr>
            <p:spPr bwMode="auto">
              <a:xfrm>
                <a:off x="5920323" y="2783021"/>
                <a:ext cx="534478" cy="459088"/>
              </a:xfrm>
              <a:custGeom>
                <a:avLst/>
                <a:gdLst>
                  <a:gd name="T0" fmla="*/ 82 w 200"/>
                  <a:gd name="T1" fmla="*/ 64 h 172"/>
                  <a:gd name="T2" fmla="*/ 200 w 200"/>
                  <a:gd name="T3" fmla="*/ 38 h 172"/>
                  <a:gd name="T4" fmla="*/ 200 w 200"/>
                  <a:gd name="T5" fmla="*/ 36 h 172"/>
                  <a:gd name="T6" fmla="*/ 73 w 200"/>
                  <a:gd name="T7" fmla="*/ 14 h 172"/>
                  <a:gd name="T8" fmla="*/ 8 w 200"/>
                  <a:gd name="T9" fmla="*/ 126 h 172"/>
                  <a:gd name="T10" fmla="*/ 63 w 200"/>
                  <a:gd name="T11" fmla="*/ 172 h 172"/>
                  <a:gd name="T12" fmla="*/ 82 w 200"/>
                  <a:gd name="T13" fmla="*/ 6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172">
                    <a:moveTo>
                      <a:pt x="82" y="64"/>
                    </a:moveTo>
                    <a:cubicBezTo>
                      <a:pt x="105" y="25"/>
                      <a:pt x="156" y="22"/>
                      <a:pt x="200" y="38"/>
                    </a:cubicBezTo>
                    <a:cubicBezTo>
                      <a:pt x="200" y="37"/>
                      <a:pt x="199" y="36"/>
                      <a:pt x="200" y="36"/>
                    </a:cubicBezTo>
                    <a:cubicBezTo>
                      <a:pt x="159" y="13"/>
                      <a:pt x="108" y="0"/>
                      <a:pt x="73" y="14"/>
                    </a:cubicBezTo>
                    <a:cubicBezTo>
                      <a:pt x="5" y="41"/>
                      <a:pt x="0" y="80"/>
                      <a:pt x="8" y="126"/>
                    </a:cubicBezTo>
                    <a:cubicBezTo>
                      <a:pt x="13" y="151"/>
                      <a:pt x="34" y="167"/>
                      <a:pt x="63" y="172"/>
                    </a:cubicBezTo>
                    <a:cubicBezTo>
                      <a:pt x="57" y="136"/>
                      <a:pt x="63" y="96"/>
                      <a:pt x="82" y="6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9" name="Freeform 25"/>
              <p:cNvSpPr>
                <a:spLocks/>
              </p:cNvSpPr>
              <p:nvPr/>
            </p:nvSpPr>
            <p:spPr bwMode="auto">
              <a:xfrm>
                <a:off x="6315274" y="2361065"/>
                <a:ext cx="198038" cy="517599"/>
              </a:xfrm>
              <a:custGeom>
                <a:avLst/>
                <a:gdLst>
                  <a:gd name="T0" fmla="*/ 40 w 74"/>
                  <a:gd name="T1" fmla="*/ 38 h 194"/>
                  <a:gd name="T2" fmla="*/ 74 w 74"/>
                  <a:gd name="T3" fmla="*/ 0 h 194"/>
                  <a:gd name="T4" fmla="*/ 1 w 74"/>
                  <a:gd name="T5" fmla="*/ 100 h 194"/>
                  <a:gd name="T6" fmla="*/ 52 w 74"/>
                  <a:gd name="T7" fmla="*/ 194 h 194"/>
                  <a:gd name="T8" fmla="*/ 52 w 74"/>
                  <a:gd name="T9" fmla="*/ 194 h 194"/>
                  <a:gd name="T10" fmla="*/ 40 w 74"/>
                  <a:gd name="T11" fmla="*/ 3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94">
                    <a:moveTo>
                      <a:pt x="40" y="38"/>
                    </a:moveTo>
                    <a:cubicBezTo>
                      <a:pt x="50" y="21"/>
                      <a:pt x="62" y="9"/>
                      <a:pt x="74" y="0"/>
                    </a:cubicBezTo>
                    <a:cubicBezTo>
                      <a:pt x="32" y="10"/>
                      <a:pt x="0" y="31"/>
                      <a:pt x="1" y="100"/>
                    </a:cubicBezTo>
                    <a:cubicBezTo>
                      <a:pt x="1" y="132"/>
                      <a:pt x="23" y="166"/>
                      <a:pt x="52" y="194"/>
                    </a:cubicBezTo>
                    <a:cubicBezTo>
                      <a:pt x="52" y="194"/>
                      <a:pt x="52" y="194"/>
                      <a:pt x="52" y="194"/>
                    </a:cubicBezTo>
                    <a:cubicBezTo>
                      <a:pt x="29" y="143"/>
                      <a:pt x="18" y="77"/>
                      <a:pt x="40" y="3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0" name="Freeform 26"/>
              <p:cNvSpPr>
                <a:spLocks/>
              </p:cNvSpPr>
              <p:nvPr/>
            </p:nvSpPr>
            <p:spPr bwMode="auto">
              <a:xfrm>
                <a:off x="6072227" y="2841532"/>
                <a:ext cx="569359" cy="690883"/>
              </a:xfrm>
              <a:custGeom>
                <a:avLst/>
                <a:gdLst>
                  <a:gd name="T0" fmla="*/ 199 w 213"/>
                  <a:gd name="T1" fmla="*/ 83 h 259"/>
                  <a:gd name="T2" fmla="*/ 143 w 213"/>
                  <a:gd name="T3" fmla="*/ 16 h 259"/>
                  <a:gd name="T4" fmla="*/ 25 w 213"/>
                  <a:gd name="T5" fmla="*/ 42 h 259"/>
                  <a:gd name="T6" fmla="*/ 6 w 213"/>
                  <a:gd name="T7" fmla="*/ 150 h 259"/>
                  <a:gd name="T8" fmla="*/ 39 w 213"/>
                  <a:gd name="T9" fmla="*/ 218 h 259"/>
                  <a:gd name="T10" fmla="*/ 172 w 213"/>
                  <a:gd name="T11" fmla="*/ 190 h 259"/>
                  <a:gd name="T12" fmla="*/ 211 w 213"/>
                  <a:gd name="T13" fmla="*/ 104 h 259"/>
                  <a:gd name="T14" fmla="*/ 213 w 213"/>
                  <a:gd name="T15" fmla="*/ 99 h 259"/>
                  <a:gd name="T16" fmla="*/ 212 w 213"/>
                  <a:gd name="T17" fmla="*/ 98 h 259"/>
                  <a:gd name="T18" fmla="*/ 199 w 213"/>
                  <a:gd name="T19" fmla="*/ 83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259">
                    <a:moveTo>
                      <a:pt x="199" y="83"/>
                    </a:moveTo>
                    <a:cubicBezTo>
                      <a:pt x="173" y="54"/>
                      <a:pt x="145" y="23"/>
                      <a:pt x="143" y="16"/>
                    </a:cubicBezTo>
                    <a:cubicBezTo>
                      <a:pt x="99" y="0"/>
                      <a:pt x="48" y="3"/>
                      <a:pt x="25" y="42"/>
                    </a:cubicBezTo>
                    <a:cubicBezTo>
                      <a:pt x="6" y="74"/>
                      <a:pt x="0" y="114"/>
                      <a:pt x="6" y="150"/>
                    </a:cubicBezTo>
                    <a:cubicBezTo>
                      <a:pt x="11" y="176"/>
                      <a:pt x="22" y="201"/>
                      <a:pt x="39" y="218"/>
                    </a:cubicBezTo>
                    <a:cubicBezTo>
                      <a:pt x="80" y="259"/>
                      <a:pt x="140" y="246"/>
                      <a:pt x="172" y="190"/>
                    </a:cubicBezTo>
                    <a:cubicBezTo>
                      <a:pt x="191" y="158"/>
                      <a:pt x="207" y="130"/>
                      <a:pt x="211" y="104"/>
                    </a:cubicBezTo>
                    <a:cubicBezTo>
                      <a:pt x="212" y="102"/>
                      <a:pt x="213" y="101"/>
                      <a:pt x="213" y="99"/>
                    </a:cubicBezTo>
                    <a:cubicBezTo>
                      <a:pt x="213" y="99"/>
                      <a:pt x="213" y="98"/>
                      <a:pt x="212" y="98"/>
                    </a:cubicBezTo>
                    <a:cubicBezTo>
                      <a:pt x="207" y="92"/>
                      <a:pt x="203" y="87"/>
                      <a:pt x="199" y="8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1" name="Freeform 27"/>
              <p:cNvSpPr>
                <a:spLocks/>
              </p:cNvSpPr>
              <p:nvPr/>
            </p:nvSpPr>
            <p:spPr bwMode="auto">
              <a:xfrm>
                <a:off x="6363658" y="2302554"/>
                <a:ext cx="541229" cy="755020"/>
              </a:xfrm>
              <a:custGeom>
                <a:avLst/>
                <a:gdLst>
                  <a:gd name="T0" fmla="*/ 22 w 203"/>
                  <a:gd name="T1" fmla="*/ 60 h 283"/>
                  <a:gd name="T2" fmla="*/ 34 w 203"/>
                  <a:gd name="T3" fmla="*/ 216 h 283"/>
                  <a:gd name="T4" fmla="*/ 72 w 203"/>
                  <a:gd name="T5" fmla="*/ 246 h 283"/>
                  <a:gd name="T6" fmla="*/ 95 w 203"/>
                  <a:gd name="T7" fmla="*/ 267 h 283"/>
                  <a:gd name="T8" fmla="*/ 99 w 203"/>
                  <a:gd name="T9" fmla="*/ 270 h 283"/>
                  <a:gd name="T10" fmla="*/ 113 w 203"/>
                  <a:gd name="T11" fmla="*/ 283 h 283"/>
                  <a:gd name="T12" fmla="*/ 170 w 203"/>
                  <a:gd name="T13" fmla="*/ 207 h 283"/>
                  <a:gd name="T14" fmla="*/ 155 w 203"/>
                  <a:gd name="T15" fmla="*/ 31 h 283"/>
                  <a:gd name="T16" fmla="*/ 56 w 203"/>
                  <a:gd name="T17" fmla="*/ 22 h 283"/>
                  <a:gd name="T18" fmla="*/ 22 w 203"/>
                  <a:gd name="T19" fmla="*/ 6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83">
                    <a:moveTo>
                      <a:pt x="22" y="60"/>
                    </a:moveTo>
                    <a:cubicBezTo>
                      <a:pt x="0" y="99"/>
                      <a:pt x="11" y="165"/>
                      <a:pt x="34" y="216"/>
                    </a:cubicBezTo>
                    <a:cubicBezTo>
                      <a:pt x="37" y="216"/>
                      <a:pt x="55" y="231"/>
                      <a:pt x="72" y="246"/>
                    </a:cubicBezTo>
                    <a:cubicBezTo>
                      <a:pt x="79" y="252"/>
                      <a:pt x="87" y="259"/>
                      <a:pt x="95" y="267"/>
                    </a:cubicBezTo>
                    <a:cubicBezTo>
                      <a:pt x="97" y="268"/>
                      <a:pt x="98" y="269"/>
                      <a:pt x="99" y="270"/>
                    </a:cubicBezTo>
                    <a:cubicBezTo>
                      <a:pt x="103" y="274"/>
                      <a:pt x="108" y="278"/>
                      <a:pt x="113" y="283"/>
                    </a:cubicBezTo>
                    <a:cubicBezTo>
                      <a:pt x="133" y="272"/>
                      <a:pt x="150" y="241"/>
                      <a:pt x="170" y="207"/>
                    </a:cubicBezTo>
                    <a:cubicBezTo>
                      <a:pt x="203" y="151"/>
                      <a:pt x="196" y="72"/>
                      <a:pt x="155" y="31"/>
                    </a:cubicBezTo>
                    <a:cubicBezTo>
                      <a:pt x="126" y="2"/>
                      <a:pt x="88" y="0"/>
                      <a:pt x="56" y="22"/>
                    </a:cubicBezTo>
                    <a:cubicBezTo>
                      <a:pt x="44" y="31"/>
                      <a:pt x="32" y="43"/>
                      <a:pt x="22" y="6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2" name="Freeform 28"/>
              <p:cNvSpPr>
                <a:spLocks/>
              </p:cNvSpPr>
              <p:nvPr/>
            </p:nvSpPr>
            <p:spPr bwMode="auto">
              <a:xfrm>
                <a:off x="6451425" y="2878664"/>
                <a:ext cx="1019446" cy="1046451"/>
              </a:xfrm>
              <a:custGeom>
                <a:avLst/>
                <a:gdLst>
                  <a:gd name="T0" fmla="*/ 381 w 382"/>
                  <a:gd name="T1" fmla="*/ 346 h 392"/>
                  <a:gd name="T2" fmla="*/ 374 w 382"/>
                  <a:gd name="T3" fmla="*/ 338 h 392"/>
                  <a:gd name="T4" fmla="*/ 80 w 382"/>
                  <a:gd name="T5" fmla="*/ 67 h 392"/>
                  <a:gd name="T6" fmla="*/ 66 w 382"/>
                  <a:gd name="T7" fmla="*/ 54 h 392"/>
                  <a:gd name="T8" fmla="*/ 62 w 382"/>
                  <a:gd name="T9" fmla="*/ 51 h 392"/>
                  <a:gd name="T10" fmla="*/ 39 w 382"/>
                  <a:gd name="T11" fmla="*/ 30 h 392"/>
                  <a:gd name="T12" fmla="*/ 1 w 382"/>
                  <a:gd name="T13" fmla="*/ 0 h 392"/>
                  <a:gd name="T14" fmla="*/ 1 w 382"/>
                  <a:gd name="T15" fmla="*/ 0 h 392"/>
                  <a:gd name="T16" fmla="*/ 1 w 382"/>
                  <a:gd name="T17" fmla="*/ 0 h 392"/>
                  <a:gd name="T18" fmla="*/ 1 w 382"/>
                  <a:gd name="T19" fmla="*/ 0 h 392"/>
                  <a:gd name="T20" fmla="*/ 1 w 382"/>
                  <a:gd name="T21" fmla="*/ 2 h 392"/>
                  <a:gd name="T22" fmla="*/ 57 w 382"/>
                  <a:gd name="T23" fmla="*/ 69 h 392"/>
                  <a:gd name="T24" fmla="*/ 70 w 382"/>
                  <a:gd name="T25" fmla="*/ 84 h 392"/>
                  <a:gd name="T26" fmla="*/ 71 w 382"/>
                  <a:gd name="T27" fmla="*/ 85 h 392"/>
                  <a:gd name="T28" fmla="*/ 347 w 382"/>
                  <a:gd name="T29" fmla="*/ 384 h 392"/>
                  <a:gd name="T30" fmla="*/ 355 w 382"/>
                  <a:gd name="T31" fmla="*/ 392 h 392"/>
                  <a:gd name="T32" fmla="*/ 358 w 382"/>
                  <a:gd name="T33" fmla="*/ 391 h 392"/>
                  <a:gd name="T34" fmla="*/ 374 w 382"/>
                  <a:gd name="T35" fmla="*/ 376 h 392"/>
                  <a:gd name="T36" fmla="*/ 381 w 382"/>
                  <a:gd name="T37" fmla="*/ 351 h 392"/>
                  <a:gd name="T38" fmla="*/ 381 w 382"/>
                  <a:gd name="T39" fmla="*/ 346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392">
                    <a:moveTo>
                      <a:pt x="381" y="346"/>
                    </a:moveTo>
                    <a:cubicBezTo>
                      <a:pt x="381" y="346"/>
                      <a:pt x="379" y="343"/>
                      <a:pt x="374" y="338"/>
                    </a:cubicBezTo>
                    <a:cubicBezTo>
                      <a:pt x="337" y="304"/>
                      <a:pt x="177" y="154"/>
                      <a:pt x="80" y="67"/>
                    </a:cubicBezTo>
                    <a:cubicBezTo>
                      <a:pt x="75" y="62"/>
                      <a:pt x="70" y="58"/>
                      <a:pt x="66" y="54"/>
                    </a:cubicBezTo>
                    <a:cubicBezTo>
                      <a:pt x="65" y="53"/>
                      <a:pt x="64" y="52"/>
                      <a:pt x="62" y="51"/>
                    </a:cubicBezTo>
                    <a:cubicBezTo>
                      <a:pt x="54" y="43"/>
                      <a:pt x="46" y="36"/>
                      <a:pt x="39" y="30"/>
                    </a:cubicBezTo>
                    <a:cubicBezTo>
                      <a:pt x="22" y="15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3" y="9"/>
                      <a:pt x="31" y="40"/>
                      <a:pt x="57" y="69"/>
                    </a:cubicBezTo>
                    <a:cubicBezTo>
                      <a:pt x="61" y="73"/>
                      <a:pt x="65" y="78"/>
                      <a:pt x="70" y="84"/>
                    </a:cubicBezTo>
                    <a:cubicBezTo>
                      <a:pt x="71" y="84"/>
                      <a:pt x="71" y="85"/>
                      <a:pt x="71" y="85"/>
                    </a:cubicBezTo>
                    <a:cubicBezTo>
                      <a:pt x="162" y="186"/>
                      <a:pt x="312" y="347"/>
                      <a:pt x="347" y="384"/>
                    </a:cubicBezTo>
                    <a:cubicBezTo>
                      <a:pt x="352" y="389"/>
                      <a:pt x="355" y="392"/>
                      <a:pt x="355" y="392"/>
                    </a:cubicBezTo>
                    <a:cubicBezTo>
                      <a:pt x="355" y="392"/>
                      <a:pt x="356" y="392"/>
                      <a:pt x="358" y="391"/>
                    </a:cubicBezTo>
                    <a:cubicBezTo>
                      <a:pt x="362" y="390"/>
                      <a:pt x="367" y="386"/>
                      <a:pt x="374" y="376"/>
                    </a:cubicBezTo>
                    <a:cubicBezTo>
                      <a:pt x="380" y="365"/>
                      <a:pt x="381" y="356"/>
                      <a:pt x="381" y="351"/>
                    </a:cubicBezTo>
                    <a:cubicBezTo>
                      <a:pt x="382" y="348"/>
                      <a:pt x="381" y="346"/>
                      <a:pt x="381" y="34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97" name="Group 39"/>
            <p:cNvGrpSpPr/>
            <p:nvPr/>
          </p:nvGrpSpPr>
          <p:grpSpPr>
            <a:xfrm>
              <a:off x="1648121" y="1321117"/>
              <a:ext cx="2180669" cy="2227927"/>
              <a:chOff x="6076950" y="2555876"/>
              <a:chExt cx="3076576" cy="3143249"/>
            </a:xfrm>
            <a:effectLst>
              <a:outerShdw blurRad="50800" dir="8100000" sx="55000" sy="55000" kx="1200000" algn="br" rotWithShape="0">
                <a:prstClr val="black">
                  <a:alpha val="16000"/>
                </a:prstClr>
              </a:outerShdw>
            </a:effectLst>
          </p:grpSpPr>
          <p:sp>
            <p:nvSpPr>
              <p:cNvPr id="107" name="Freeform 21"/>
              <p:cNvSpPr>
                <a:spLocks/>
              </p:cNvSpPr>
              <p:nvPr/>
            </p:nvSpPr>
            <p:spPr bwMode="auto">
              <a:xfrm>
                <a:off x="8840788" y="5375275"/>
                <a:ext cx="312738" cy="323850"/>
              </a:xfrm>
              <a:custGeom>
                <a:avLst/>
                <a:gdLst>
                  <a:gd name="T0" fmla="*/ 68 w 83"/>
                  <a:gd name="T1" fmla="*/ 68 h 86"/>
                  <a:gd name="T2" fmla="*/ 34 w 83"/>
                  <a:gd name="T3" fmla="*/ 30 h 86"/>
                  <a:gd name="T4" fmla="*/ 16 w 83"/>
                  <a:gd name="T5" fmla="*/ 10 h 86"/>
                  <a:gd name="T6" fmla="*/ 6 w 83"/>
                  <a:gd name="T7" fmla="*/ 0 h 86"/>
                  <a:gd name="T8" fmla="*/ 3 w 83"/>
                  <a:gd name="T9" fmla="*/ 5 h 86"/>
                  <a:gd name="T10" fmla="*/ 0 w 83"/>
                  <a:gd name="T11" fmla="*/ 11 h 86"/>
                  <a:gd name="T12" fmla="*/ 9 w 83"/>
                  <a:gd name="T13" fmla="*/ 21 h 86"/>
                  <a:gd name="T14" fmla="*/ 29 w 83"/>
                  <a:gd name="T15" fmla="*/ 39 h 86"/>
                  <a:gd name="T16" fmla="*/ 66 w 83"/>
                  <a:gd name="T17" fmla="*/ 72 h 86"/>
                  <a:gd name="T18" fmla="*/ 83 w 83"/>
                  <a:gd name="T19" fmla="*/ 86 h 86"/>
                  <a:gd name="T20" fmla="*/ 83 w 83"/>
                  <a:gd name="T21" fmla="*/ 85 h 86"/>
                  <a:gd name="T22" fmla="*/ 68 w 83"/>
                  <a:gd name="T23" fmla="*/ 6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86">
                    <a:moveTo>
                      <a:pt x="68" y="68"/>
                    </a:moveTo>
                    <a:cubicBezTo>
                      <a:pt x="59" y="57"/>
                      <a:pt x="46" y="44"/>
                      <a:pt x="34" y="30"/>
                    </a:cubicBezTo>
                    <a:cubicBezTo>
                      <a:pt x="28" y="23"/>
                      <a:pt x="22" y="16"/>
                      <a:pt x="16" y="10"/>
                    </a:cubicBezTo>
                    <a:cubicBezTo>
                      <a:pt x="13" y="6"/>
                      <a:pt x="9" y="3"/>
                      <a:pt x="6" y="0"/>
                    </a:cubicBezTo>
                    <a:cubicBezTo>
                      <a:pt x="5" y="2"/>
                      <a:pt x="4" y="4"/>
                      <a:pt x="3" y="5"/>
                    </a:cubicBezTo>
                    <a:cubicBezTo>
                      <a:pt x="2" y="7"/>
                      <a:pt x="1" y="9"/>
                      <a:pt x="0" y="11"/>
                    </a:cubicBezTo>
                    <a:cubicBezTo>
                      <a:pt x="3" y="14"/>
                      <a:pt x="6" y="18"/>
                      <a:pt x="9" y="21"/>
                    </a:cubicBezTo>
                    <a:cubicBezTo>
                      <a:pt x="15" y="27"/>
                      <a:pt x="22" y="33"/>
                      <a:pt x="29" y="39"/>
                    </a:cubicBezTo>
                    <a:cubicBezTo>
                      <a:pt x="42" y="51"/>
                      <a:pt x="56" y="63"/>
                      <a:pt x="66" y="72"/>
                    </a:cubicBezTo>
                    <a:cubicBezTo>
                      <a:pt x="76" y="81"/>
                      <a:pt x="83" y="86"/>
                      <a:pt x="83" y="86"/>
                    </a:cubicBezTo>
                    <a:cubicBezTo>
                      <a:pt x="83" y="85"/>
                      <a:pt x="83" y="85"/>
                      <a:pt x="83" y="85"/>
                    </a:cubicBezTo>
                    <a:cubicBezTo>
                      <a:pt x="83" y="85"/>
                      <a:pt x="77" y="78"/>
                      <a:pt x="68" y="6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8" name="Freeform 22"/>
              <p:cNvSpPr>
                <a:spLocks/>
              </p:cNvSpPr>
              <p:nvPr/>
            </p:nvSpPr>
            <p:spPr bwMode="auto">
              <a:xfrm>
                <a:off x="8129588" y="4606925"/>
                <a:ext cx="782638" cy="903287"/>
              </a:xfrm>
              <a:custGeom>
                <a:avLst/>
                <a:gdLst>
                  <a:gd name="T0" fmla="*/ 204 w 208"/>
                  <a:gd name="T1" fmla="*/ 156 h 240"/>
                  <a:gd name="T2" fmla="*/ 48 w 208"/>
                  <a:gd name="T3" fmla="*/ 0 h 240"/>
                  <a:gd name="T4" fmla="*/ 48 w 208"/>
                  <a:gd name="T5" fmla="*/ 0 h 240"/>
                  <a:gd name="T6" fmla="*/ 35 w 208"/>
                  <a:gd name="T7" fmla="*/ 53 h 240"/>
                  <a:gd name="T8" fmla="*/ 0 w 208"/>
                  <a:gd name="T9" fmla="*/ 84 h 240"/>
                  <a:gd name="T10" fmla="*/ 156 w 208"/>
                  <a:gd name="T11" fmla="*/ 240 h 240"/>
                  <a:gd name="T12" fmla="*/ 189 w 208"/>
                  <a:gd name="T13" fmla="*/ 215 h 240"/>
                  <a:gd name="T14" fmla="*/ 192 w 208"/>
                  <a:gd name="T15" fmla="*/ 209 h 240"/>
                  <a:gd name="T16" fmla="*/ 195 w 208"/>
                  <a:gd name="T17" fmla="*/ 204 h 240"/>
                  <a:gd name="T18" fmla="*/ 204 w 208"/>
                  <a:gd name="T19" fmla="*/ 15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40">
                    <a:moveTo>
                      <a:pt x="204" y="156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4" y="6"/>
                      <a:pt x="48" y="30"/>
                      <a:pt x="35" y="53"/>
                    </a:cubicBezTo>
                    <a:cubicBezTo>
                      <a:pt x="22" y="75"/>
                      <a:pt x="7" y="89"/>
                      <a:pt x="0" y="84"/>
                    </a:cubicBezTo>
                    <a:cubicBezTo>
                      <a:pt x="156" y="240"/>
                      <a:pt x="156" y="240"/>
                      <a:pt x="156" y="240"/>
                    </a:cubicBezTo>
                    <a:cubicBezTo>
                      <a:pt x="156" y="240"/>
                      <a:pt x="173" y="237"/>
                      <a:pt x="189" y="215"/>
                    </a:cubicBezTo>
                    <a:cubicBezTo>
                      <a:pt x="190" y="213"/>
                      <a:pt x="191" y="211"/>
                      <a:pt x="192" y="209"/>
                    </a:cubicBezTo>
                    <a:cubicBezTo>
                      <a:pt x="193" y="208"/>
                      <a:pt x="194" y="206"/>
                      <a:pt x="195" y="204"/>
                    </a:cubicBezTo>
                    <a:cubicBezTo>
                      <a:pt x="208" y="179"/>
                      <a:pt x="204" y="156"/>
                      <a:pt x="204" y="15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9" name="Freeform 23"/>
              <p:cNvSpPr>
                <a:spLocks/>
              </p:cNvSpPr>
              <p:nvPr/>
            </p:nvSpPr>
            <p:spPr bwMode="auto">
              <a:xfrm>
                <a:off x="8113713" y="4592638"/>
                <a:ext cx="219075" cy="349250"/>
              </a:xfrm>
              <a:custGeom>
                <a:avLst/>
                <a:gdLst>
                  <a:gd name="T0" fmla="*/ 52 w 58"/>
                  <a:gd name="T1" fmla="*/ 4 h 93"/>
                  <a:gd name="T2" fmla="*/ 32 w 58"/>
                  <a:gd name="T3" fmla="*/ 13 h 93"/>
                  <a:gd name="T4" fmla="*/ 39 w 58"/>
                  <a:gd name="T5" fmla="*/ 21 h 93"/>
                  <a:gd name="T6" fmla="*/ 39 w 58"/>
                  <a:gd name="T7" fmla="*/ 26 h 93"/>
                  <a:gd name="T8" fmla="*/ 32 w 58"/>
                  <a:gd name="T9" fmla="*/ 51 h 93"/>
                  <a:gd name="T10" fmla="*/ 16 w 58"/>
                  <a:gd name="T11" fmla="*/ 66 h 93"/>
                  <a:gd name="T12" fmla="*/ 13 w 58"/>
                  <a:gd name="T13" fmla="*/ 67 h 93"/>
                  <a:gd name="T14" fmla="*/ 5 w 58"/>
                  <a:gd name="T15" fmla="*/ 59 h 93"/>
                  <a:gd name="T16" fmla="*/ 4 w 58"/>
                  <a:gd name="T17" fmla="*/ 87 h 93"/>
                  <a:gd name="T18" fmla="*/ 4 w 58"/>
                  <a:gd name="T19" fmla="*/ 88 h 93"/>
                  <a:gd name="T20" fmla="*/ 39 w 58"/>
                  <a:gd name="T21" fmla="*/ 57 h 93"/>
                  <a:gd name="T22" fmla="*/ 52 w 58"/>
                  <a:gd name="T23" fmla="*/ 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93">
                    <a:moveTo>
                      <a:pt x="52" y="4"/>
                    </a:moveTo>
                    <a:cubicBezTo>
                      <a:pt x="48" y="0"/>
                      <a:pt x="40" y="4"/>
                      <a:pt x="32" y="13"/>
                    </a:cubicBezTo>
                    <a:cubicBezTo>
                      <a:pt x="37" y="18"/>
                      <a:pt x="39" y="21"/>
                      <a:pt x="39" y="21"/>
                    </a:cubicBezTo>
                    <a:cubicBezTo>
                      <a:pt x="39" y="21"/>
                      <a:pt x="40" y="23"/>
                      <a:pt x="39" y="26"/>
                    </a:cubicBezTo>
                    <a:cubicBezTo>
                      <a:pt x="39" y="31"/>
                      <a:pt x="38" y="40"/>
                      <a:pt x="32" y="51"/>
                    </a:cubicBezTo>
                    <a:cubicBezTo>
                      <a:pt x="25" y="61"/>
                      <a:pt x="20" y="65"/>
                      <a:pt x="16" y="66"/>
                    </a:cubicBezTo>
                    <a:cubicBezTo>
                      <a:pt x="14" y="67"/>
                      <a:pt x="13" y="67"/>
                      <a:pt x="13" y="67"/>
                    </a:cubicBezTo>
                    <a:cubicBezTo>
                      <a:pt x="13" y="67"/>
                      <a:pt x="10" y="64"/>
                      <a:pt x="5" y="59"/>
                    </a:cubicBezTo>
                    <a:cubicBezTo>
                      <a:pt x="1" y="72"/>
                      <a:pt x="0" y="83"/>
                      <a:pt x="4" y="87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11" y="93"/>
                      <a:pt x="26" y="79"/>
                      <a:pt x="39" y="57"/>
                    </a:cubicBezTo>
                    <a:cubicBezTo>
                      <a:pt x="52" y="34"/>
                      <a:pt x="58" y="10"/>
                      <a:pt x="52" y="4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0" name="Freeform 24"/>
              <p:cNvSpPr>
                <a:spLocks/>
              </p:cNvSpPr>
              <p:nvPr/>
            </p:nvSpPr>
            <p:spPr bwMode="auto">
              <a:xfrm>
                <a:off x="6076950" y="3233738"/>
                <a:ext cx="754063" cy="647700"/>
              </a:xfrm>
              <a:custGeom>
                <a:avLst/>
                <a:gdLst>
                  <a:gd name="T0" fmla="*/ 82 w 200"/>
                  <a:gd name="T1" fmla="*/ 64 h 172"/>
                  <a:gd name="T2" fmla="*/ 200 w 200"/>
                  <a:gd name="T3" fmla="*/ 38 h 172"/>
                  <a:gd name="T4" fmla="*/ 200 w 200"/>
                  <a:gd name="T5" fmla="*/ 36 h 172"/>
                  <a:gd name="T6" fmla="*/ 73 w 200"/>
                  <a:gd name="T7" fmla="*/ 14 h 172"/>
                  <a:gd name="T8" fmla="*/ 8 w 200"/>
                  <a:gd name="T9" fmla="*/ 126 h 172"/>
                  <a:gd name="T10" fmla="*/ 63 w 200"/>
                  <a:gd name="T11" fmla="*/ 172 h 172"/>
                  <a:gd name="T12" fmla="*/ 82 w 200"/>
                  <a:gd name="T13" fmla="*/ 6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172">
                    <a:moveTo>
                      <a:pt x="82" y="64"/>
                    </a:moveTo>
                    <a:cubicBezTo>
                      <a:pt x="105" y="25"/>
                      <a:pt x="156" y="22"/>
                      <a:pt x="200" y="38"/>
                    </a:cubicBezTo>
                    <a:cubicBezTo>
                      <a:pt x="200" y="37"/>
                      <a:pt x="199" y="36"/>
                      <a:pt x="200" y="36"/>
                    </a:cubicBezTo>
                    <a:cubicBezTo>
                      <a:pt x="159" y="13"/>
                      <a:pt x="108" y="0"/>
                      <a:pt x="73" y="14"/>
                    </a:cubicBezTo>
                    <a:cubicBezTo>
                      <a:pt x="5" y="41"/>
                      <a:pt x="0" y="80"/>
                      <a:pt x="8" y="126"/>
                    </a:cubicBezTo>
                    <a:cubicBezTo>
                      <a:pt x="13" y="151"/>
                      <a:pt x="34" y="167"/>
                      <a:pt x="63" y="172"/>
                    </a:cubicBezTo>
                    <a:cubicBezTo>
                      <a:pt x="57" y="136"/>
                      <a:pt x="63" y="96"/>
                      <a:pt x="82" y="6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1" name="Freeform 25"/>
              <p:cNvSpPr>
                <a:spLocks/>
              </p:cNvSpPr>
              <p:nvPr/>
            </p:nvSpPr>
            <p:spPr bwMode="auto">
              <a:xfrm>
                <a:off x="6634163" y="2638425"/>
                <a:ext cx="279400" cy="730250"/>
              </a:xfrm>
              <a:custGeom>
                <a:avLst/>
                <a:gdLst>
                  <a:gd name="T0" fmla="*/ 40 w 74"/>
                  <a:gd name="T1" fmla="*/ 38 h 194"/>
                  <a:gd name="T2" fmla="*/ 74 w 74"/>
                  <a:gd name="T3" fmla="*/ 0 h 194"/>
                  <a:gd name="T4" fmla="*/ 1 w 74"/>
                  <a:gd name="T5" fmla="*/ 100 h 194"/>
                  <a:gd name="T6" fmla="*/ 52 w 74"/>
                  <a:gd name="T7" fmla="*/ 194 h 194"/>
                  <a:gd name="T8" fmla="*/ 52 w 74"/>
                  <a:gd name="T9" fmla="*/ 194 h 194"/>
                  <a:gd name="T10" fmla="*/ 40 w 74"/>
                  <a:gd name="T11" fmla="*/ 3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94">
                    <a:moveTo>
                      <a:pt x="40" y="38"/>
                    </a:moveTo>
                    <a:cubicBezTo>
                      <a:pt x="50" y="21"/>
                      <a:pt x="62" y="9"/>
                      <a:pt x="74" y="0"/>
                    </a:cubicBezTo>
                    <a:cubicBezTo>
                      <a:pt x="32" y="10"/>
                      <a:pt x="0" y="31"/>
                      <a:pt x="1" y="100"/>
                    </a:cubicBezTo>
                    <a:cubicBezTo>
                      <a:pt x="1" y="132"/>
                      <a:pt x="23" y="166"/>
                      <a:pt x="52" y="194"/>
                    </a:cubicBezTo>
                    <a:cubicBezTo>
                      <a:pt x="52" y="194"/>
                      <a:pt x="52" y="194"/>
                      <a:pt x="52" y="194"/>
                    </a:cubicBezTo>
                    <a:cubicBezTo>
                      <a:pt x="29" y="143"/>
                      <a:pt x="18" y="77"/>
                      <a:pt x="40" y="3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2" name="Freeform 26"/>
              <p:cNvSpPr>
                <a:spLocks/>
              </p:cNvSpPr>
              <p:nvPr/>
            </p:nvSpPr>
            <p:spPr bwMode="auto">
              <a:xfrm>
                <a:off x="6291263" y="3316288"/>
                <a:ext cx="803275" cy="974725"/>
              </a:xfrm>
              <a:custGeom>
                <a:avLst/>
                <a:gdLst>
                  <a:gd name="T0" fmla="*/ 199 w 213"/>
                  <a:gd name="T1" fmla="*/ 83 h 259"/>
                  <a:gd name="T2" fmla="*/ 143 w 213"/>
                  <a:gd name="T3" fmla="*/ 16 h 259"/>
                  <a:gd name="T4" fmla="*/ 25 w 213"/>
                  <a:gd name="T5" fmla="*/ 42 h 259"/>
                  <a:gd name="T6" fmla="*/ 6 w 213"/>
                  <a:gd name="T7" fmla="*/ 150 h 259"/>
                  <a:gd name="T8" fmla="*/ 39 w 213"/>
                  <a:gd name="T9" fmla="*/ 218 h 259"/>
                  <a:gd name="T10" fmla="*/ 172 w 213"/>
                  <a:gd name="T11" fmla="*/ 190 h 259"/>
                  <a:gd name="T12" fmla="*/ 211 w 213"/>
                  <a:gd name="T13" fmla="*/ 104 h 259"/>
                  <a:gd name="T14" fmla="*/ 213 w 213"/>
                  <a:gd name="T15" fmla="*/ 99 h 259"/>
                  <a:gd name="T16" fmla="*/ 212 w 213"/>
                  <a:gd name="T17" fmla="*/ 98 h 259"/>
                  <a:gd name="T18" fmla="*/ 199 w 213"/>
                  <a:gd name="T19" fmla="*/ 83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259">
                    <a:moveTo>
                      <a:pt x="199" y="83"/>
                    </a:moveTo>
                    <a:cubicBezTo>
                      <a:pt x="173" y="54"/>
                      <a:pt x="145" y="23"/>
                      <a:pt x="143" y="16"/>
                    </a:cubicBezTo>
                    <a:cubicBezTo>
                      <a:pt x="99" y="0"/>
                      <a:pt x="48" y="3"/>
                      <a:pt x="25" y="42"/>
                    </a:cubicBezTo>
                    <a:cubicBezTo>
                      <a:pt x="6" y="74"/>
                      <a:pt x="0" y="114"/>
                      <a:pt x="6" y="150"/>
                    </a:cubicBezTo>
                    <a:cubicBezTo>
                      <a:pt x="11" y="176"/>
                      <a:pt x="22" y="201"/>
                      <a:pt x="39" y="218"/>
                    </a:cubicBezTo>
                    <a:cubicBezTo>
                      <a:pt x="80" y="259"/>
                      <a:pt x="140" y="246"/>
                      <a:pt x="172" y="190"/>
                    </a:cubicBezTo>
                    <a:cubicBezTo>
                      <a:pt x="191" y="158"/>
                      <a:pt x="207" y="130"/>
                      <a:pt x="211" y="104"/>
                    </a:cubicBezTo>
                    <a:cubicBezTo>
                      <a:pt x="212" y="102"/>
                      <a:pt x="213" y="101"/>
                      <a:pt x="213" y="99"/>
                    </a:cubicBezTo>
                    <a:cubicBezTo>
                      <a:pt x="213" y="99"/>
                      <a:pt x="213" y="98"/>
                      <a:pt x="212" y="98"/>
                    </a:cubicBezTo>
                    <a:cubicBezTo>
                      <a:pt x="207" y="92"/>
                      <a:pt x="203" y="87"/>
                      <a:pt x="199" y="8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3" name="Freeform 27"/>
              <p:cNvSpPr>
                <a:spLocks/>
              </p:cNvSpPr>
              <p:nvPr/>
            </p:nvSpPr>
            <p:spPr bwMode="auto">
              <a:xfrm>
                <a:off x="6702425" y="2555876"/>
                <a:ext cx="763588" cy="1065212"/>
              </a:xfrm>
              <a:custGeom>
                <a:avLst/>
                <a:gdLst>
                  <a:gd name="T0" fmla="*/ 22 w 203"/>
                  <a:gd name="T1" fmla="*/ 60 h 283"/>
                  <a:gd name="T2" fmla="*/ 34 w 203"/>
                  <a:gd name="T3" fmla="*/ 216 h 283"/>
                  <a:gd name="T4" fmla="*/ 72 w 203"/>
                  <a:gd name="T5" fmla="*/ 246 h 283"/>
                  <a:gd name="T6" fmla="*/ 95 w 203"/>
                  <a:gd name="T7" fmla="*/ 267 h 283"/>
                  <a:gd name="T8" fmla="*/ 99 w 203"/>
                  <a:gd name="T9" fmla="*/ 270 h 283"/>
                  <a:gd name="T10" fmla="*/ 113 w 203"/>
                  <a:gd name="T11" fmla="*/ 283 h 283"/>
                  <a:gd name="T12" fmla="*/ 170 w 203"/>
                  <a:gd name="T13" fmla="*/ 207 h 283"/>
                  <a:gd name="T14" fmla="*/ 155 w 203"/>
                  <a:gd name="T15" fmla="*/ 31 h 283"/>
                  <a:gd name="T16" fmla="*/ 56 w 203"/>
                  <a:gd name="T17" fmla="*/ 22 h 283"/>
                  <a:gd name="T18" fmla="*/ 22 w 203"/>
                  <a:gd name="T19" fmla="*/ 6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83">
                    <a:moveTo>
                      <a:pt x="22" y="60"/>
                    </a:moveTo>
                    <a:cubicBezTo>
                      <a:pt x="0" y="99"/>
                      <a:pt x="11" y="165"/>
                      <a:pt x="34" y="216"/>
                    </a:cubicBezTo>
                    <a:cubicBezTo>
                      <a:pt x="37" y="216"/>
                      <a:pt x="55" y="231"/>
                      <a:pt x="72" y="246"/>
                    </a:cubicBezTo>
                    <a:cubicBezTo>
                      <a:pt x="79" y="252"/>
                      <a:pt x="87" y="259"/>
                      <a:pt x="95" y="267"/>
                    </a:cubicBezTo>
                    <a:cubicBezTo>
                      <a:pt x="97" y="268"/>
                      <a:pt x="98" y="269"/>
                      <a:pt x="99" y="270"/>
                    </a:cubicBezTo>
                    <a:cubicBezTo>
                      <a:pt x="103" y="274"/>
                      <a:pt x="108" y="278"/>
                      <a:pt x="113" y="283"/>
                    </a:cubicBezTo>
                    <a:cubicBezTo>
                      <a:pt x="133" y="272"/>
                      <a:pt x="150" y="241"/>
                      <a:pt x="170" y="207"/>
                    </a:cubicBezTo>
                    <a:cubicBezTo>
                      <a:pt x="203" y="151"/>
                      <a:pt x="196" y="72"/>
                      <a:pt x="155" y="31"/>
                    </a:cubicBezTo>
                    <a:cubicBezTo>
                      <a:pt x="126" y="2"/>
                      <a:pt x="88" y="0"/>
                      <a:pt x="56" y="22"/>
                    </a:cubicBezTo>
                    <a:cubicBezTo>
                      <a:pt x="44" y="31"/>
                      <a:pt x="32" y="43"/>
                      <a:pt x="22" y="6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4" name="Freeform 28"/>
              <p:cNvSpPr>
                <a:spLocks/>
              </p:cNvSpPr>
              <p:nvPr/>
            </p:nvSpPr>
            <p:spPr bwMode="auto">
              <a:xfrm>
                <a:off x="6826250" y="3368675"/>
                <a:ext cx="1438275" cy="1476375"/>
              </a:xfrm>
              <a:custGeom>
                <a:avLst/>
                <a:gdLst>
                  <a:gd name="T0" fmla="*/ 381 w 382"/>
                  <a:gd name="T1" fmla="*/ 346 h 392"/>
                  <a:gd name="T2" fmla="*/ 374 w 382"/>
                  <a:gd name="T3" fmla="*/ 338 h 392"/>
                  <a:gd name="T4" fmla="*/ 80 w 382"/>
                  <a:gd name="T5" fmla="*/ 67 h 392"/>
                  <a:gd name="T6" fmla="*/ 66 w 382"/>
                  <a:gd name="T7" fmla="*/ 54 h 392"/>
                  <a:gd name="T8" fmla="*/ 62 w 382"/>
                  <a:gd name="T9" fmla="*/ 51 h 392"/>
                  <a:gd name="T10" fmla="*/ 39 w 382"/>
                  <a:gd name="T11" fmla="*/ 30 h 392"/>
                  <a:gd name="T12" fmla="*/ 1 w 382"/>
                  <a:gd name="T13" fmla="*/ 0 h 392"/>
                  <a:gd name="T14" fmla="*/ 1 w 382"/>
                  <a:gd name="T15" fmla="*/ 0 h 392"/>
                  <a:gd name="T16" fmla="*/ 1 w 382"/>
                  <a:gd name="T17" fmla="*/ 0 h 392"/>
                  <a:gd name="T18" fmla="*/ 1 w 382"/>
                  <a:gd name="T19" fmla="*/ 0 h 392"/>
                  <a:gd name="T20" fmla="*/ 1 w 382"/>
                  <a:gd name="T21" fmla="*/ 2 h 392"/>
                  <a:gd name="T22" fmla="*/ 57 w 382"/>
                  <a:gd name="T23" fmla="*/ 69 h 392"/>
                  <a:gd name="T24" fmla="*/ 70 w 382"/>
                  <a:gd name="T25" fmla="*/ 84 h 392"/>
                  <a:gd name="T26" fmla="*/ 71 w 382"/>
                  <a:gd name="T27" fmla="*/ 85 h 392"/>
                  <a:gd name="T28" fmla="*/ 347 w 382"/>
                  <a:gd name="T29" fmla="*/ 384 h 392"/>
                  <a:gd name="T30" fmla="*/ 355 w 382"/>
                  <a:gd name="T31" fmla="*/ 392 h 392"/>
                  <a:gd name="T32" fmla="*/ 358 w 382"/>
                  <a:gd name="T33" fmla="*/ 391 h 392"/>
                  <a:gd name="T34" fmla="*/ 374 w 382"/>
                  <a:gd name="T35" fmla="*/ 376 h 392"/>
                  <a:gd name="T36" fmla="*/ 381 w 382"/>
                  <a:gd name="T37" fmla="*/ 351 h 392"/>
                  <a:gd name="T38" fmla="*/ 381 w 382"/>
                  <a:gd name="T39" fmla="*/ 346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392">
                    <a:moveTo>
                      <a:pt x="381" y="346"/>
                    </a:moveTo>
                    <a:cubicBezTo>
                      <a:pt x="381" y="346"/>
                      <a:pt x="379" y="343"/>
                      <a:pt x="374" y="338"/>
                    </a:cubicBezTo>
                    <a:cubicBezTo>
                      <a:pt x="337" y="304"/>
                      <a:pt x="177" y="154"/>
                      <a:pt x="80" y="67"/>
                    </a:cubicBezTo>
                    <a:cubicBezTo>
                      <a:pt x="75" y="62"/>
                      <a:pt x="70" y="58"/>
                      <a:pt x="66" y="54"/>
                    </a:cubicBezTo>
                    <a:cubicBezTo>
                      <a:pt x="65" y="53"/>
                      <a:pt x="64" y="52"/>
                      <a:pt x="62" y="51"/>
                    </a:cubicBezTo>
                    <a:cubicBezTo>
                      <a:pt x="54" y="43"/>
                      <a:pt x="46" y="36"/>
                      <a:pt x="39" y="30"/>
                    </a:cubicBezTo>
                    <a:cubicBezTo>
                      <a:pt x="22" y="15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3" y="9"/>
                      <a:pt x="31" y="40"/>
                      <a:pt x="57" y="69"/>
                    </a:cubicBezTo>
                    <a:cubicBezTo>
                      <a:pt x="61" y="73"/>
                      <a:pt x="65" y="78"/>
                      <a:pt x="70" y="84"/>
                    </a:cubicBezTo>
                    <a:cubicBezTo>
                      <a:pt x="71" y="84"/>
                      <a:pt x="71" y="85"/>
                      <a:pt x="71" y="85"/>
                    </a:cubicBezTo>
                    <a:cubicBezTo>
                      <a:pt x="162" y="186"/>
                      <a:pt x="312" y="347"/>
                      <a:pt x="347" y="384"/>
                    </a:cubicBezTo>
                    <a:cubicBezTo>
                      <a:pt x="352" y="389"/>
                      <a:pt x="355" y="392"/>
                      <a:pt x="355" y="392"/>
                    </a:cubicBezTo>
                    <a:cubicBezTo>
                      <a:pt x="355" y="392"/>
                      <a:pt x="356" y="392"/>
                      <a:pt x="358" y="391"/>
                    </a:cubicBezTo>
                    <a:cubicBezTo>
                      <a:pt x="362" y="390"/>
                      <a:pt x="367" y="386"/>
                      <a:pt x="374" y="376"/>
                    </a:cubicBezTo>
                    <a:cubicBezTo>
                      <a:pt x="380" y="365"/>
                      <a:pt x="381" y="356"/>
                      <a:pt x="381" y="351"/>
                    </a:cubicBezTo>
                    <a:cubicBezTo>
                      <a:pt x="382" y="348"/>
                      <a:pt x="381" y="346"/>
                      <a:pt x="381" y="34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98" name="Group 96"/>
            <p:cNvGrpSpPr/>
            <p:nvPr/>
          </p:nvGrpSpPr>
          <p:grpSpPr>
            <a:xfrm>
              <a:off x="1890611" y="2701495"/>
              <a:ext cx="2180669" cy="2227927"/>
              <a:chOff x="6076950" y="2555876"/>
              <a:chExt cx="3076576" cy="3143249"/>
            </a:xfrm>
            <a:effectLst>
              <a:outerShdw blurRad="50800" dir="8100000" sx="55000" sy="55000" kx="1200000" algn="br" rotWithShape="0">
                <a:prstClr val="black">
                  <a:alpha val="16000"/>
                </a:prstClr>
              </a:outerShdw>
            </a:effectLst>
          </p:grpSpPr>
          <p:sp>
            <p:nvSpPr>
              <p:cNvPr id="99" name="Freeform 21"/>
              <p:cNvSpPr>
                <a:spLocks/>
              </p:cNvSpPr>
              <p:nvPr/>
            </p:nvSpPr>
            <p:spPr bwMode="auto">
              <a:xfrm>
                <a:off x="8840788" y="5375275"/>
                <a:ext cx="312738" cy="323850"/>
              </a:xfrm>
              <a:custGeom>
                <a:avLst/>
                <a:gdLst>
                  <a:gd name="T0" fmla="*/ 68 w 83"/>
                  <a:gd name="T1" fmla="*/ 68 h 86"/>
                  <a:gd name="T2" fmla="*/ 34 w 83"/>
                  <a:gd name="T3" fmla="*/ 30 h 86"/>
                  <a:gd name="T4" fmla="*/ 16 w 83"/>
                  <a:gd name="T5" fmla="*/ 10 h 86"/>
                  <a:gd name="T6" fmla="*/ 6 w 83"/>
                  <a:gd name="T7" fmla="*/ 0 h 86"/>
                  <a:gd name="T8" fmla="*/ 3 w 83"/>
                  <a:gd name="T9" fmla="*/ 5 h 86"/>
                  <a:gd name="T10" fmla="*/ 0 w 83"/>
                  <a:gd name="T11" fmla="*/ 11 h 86"/>
                  <a:gd name="T12" fmla="*/ 9 w 83"/>
                  <a:gd name="T13" fmla="*/ 21 h 86"/>
                  <a:gd name="T14" fmla="*/ 29 w 83"/>
                  <a:gd name="T15" fmla="*/ 39 h 86"/>
                  <a:gd name="T16" fmla="*/ 66 w 83"/>
                  <a:gd name="T17" fmla="*/ 72 h 86"/>
                  <a:gd name="T18" fmla="*/ 83 w 83"/>
                  <a:gd name="T19" fmla="*/ 86 h 86"/>
                  <a:gd name="T20" fmla="*/ 83 w 83"/>
                  <a:gd name="T21" fmla="*/ 85 h 86"/>
                  <a:gd name="T22" fmla="*/ 68 w 83"/>
                  <a:gd name="T23" fmla="*/ 6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86">
                    <a:moveTo>
                      <a:pt x="68" y="68"/>
                    </a:moveTo>
                    <a:cubicBezTo>
                      <a:pt x="59" y="57"/>
                      <a:pt x="46" y="44"/>
                      <a:pt x="34" y="30"/>
                    </a:cubicBezTo>
                    <a:cubicBezTo>
                      <a:pt x="28" y="23"/>
                      <a:pt x="22" y="16"/>
                      <a:pt x="16" y="10"/>
                    </a:cubicBezTo>
                    <a:cubicBezTo>
                      <a:pt x="13" y="6"/>
                      <a:pt x="9" y="3"/>
                      <a:pt x="6" y="0"/>
                    </a:cubicBezTo>
                    <a:cubicBezTo>
                      <a:pt x="5" y="2"/>
                      <a:pt x="4" y="4"/>
                      <a:pt x="3" y="5"/>
                    </a:cubicBezTo>
                    <a:cubicBezTo>
                      <a:pt x="2" y="7"/>
                      <a:pt x="1" y="9"/>
                      <a:pt x="0" y="11"/>
                    </a:cubicBezTo>
                    <a:cubicBezTo>
                      <a:pt x="3" y="14"/>
                      <a:pt x="6" y="18"/>
                      <a:pt x="9" y="21"/>
                    </a:cubicBezTo>
                    <a:cubicBezTo>
                      <a:pt x="15" y="27"/>
                      <a:pt x="22" y="33"/>
                      <a:pt x="29" y="39"/>
                    </a:cubicBezTo>
                    <a:cubicBezTo>
                      <a:pt x="42" y="51"/>
                      <a:pt x="56" y="63"/>
                      <a:pt x="66" y="72"/>
                    </a:cubicBezTo>
                    <a:cubicBezTo>
                      <a:pt x="76" y="81"/>
                      <a:pt x="83" y="86"/>
                      <a:pt x="83" y="86"/>
                    </a:cubicBezTo>
                    <a:cubicBezTo>
                      <a:pt x="83" y="85"/>
                      <a:pt x="83" y="85"/>
                      <a:pt x="83" y="85"/>
                    </a:cubicBezTo>
                    <a:cubicBezTo>
                      <a:pt x="83" y="85"/>
                      <a:pt x="77" y="78"/>
                      <a:pt x="68" y="6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0" name="Freeform 22"/>
              <p:cNvSpPr>
                <a:spLocks/>
              </p:cNvSpPr>
              <p:nvPr/>
            </p:nvSpPr>
            <p:spPr bwMode="auto">
              <a:xfrm>
                <a:off x="8129588" y="4606925"/>
                <a:ext cx="782638" cy="903287"/>
              </a:xfrm>
              <a:custGeom>
                <a:avLst/>
                <a:gdLst>
                  <a:gd name="T0" fmla="*/ 204 w 208"/>
                  <a:gd name="T1" fmla="*/ 156 h 240"/>
                  <a:gd name="T2" fmla="*/ 48 w 208"/>
                  <a:gd name="T3" fmla="*/ 0 h 240"/>
                  <a:gd name="T4" fmla="*/ 48 w 208"/>
                  <a:gd name="T5" fmla="*/ 0 h 240"/>
                  <a:gd name="T6" fmla="*/ 35 w 208"/>
                  <a:gd name="T7" fmla="*/ 53 h 240"/>
                  <a:gd name="T8" fmla="*/ 0 w 208"/>
                  <a:gd name="T9" fmla="*/ 84 h 240"/>
                  <a:gd name="T10" fmla="*/ 156 w 208"/>
                  <a:gd name="T11" fmla="*/ 240 h 240"/>
                  <a:gd name="T12" fmla="*/ 189 w 208"/>
                  <a:gd name="T13" fmla="*/ 215 h 240"/>
                  <a:gd name="T14" fmla="*/ 192 w 208"/>
                  <a:gd name="T15" fmla="*/ 209 h 240"/>
                  <a:gd name="T16" fmla="*/ 195 w 208"/>
                  <a:gd name="T17" fmla="*/ 204 h 240"/>
                  <a:gd name="T18" fmla="*/ 204 w 208"/>
                  <a:gd name="T19" fmla="*/ 15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40">
                    <a:moveTo>
                      <a:pt x="204" y="156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4" y="6"/>
                      <a:pt x="48" y="30"/>
                      <a:pt x="35" y="53"/>
                    </a:cubicBezTo>
                    <a:cubicBezTo>
                      <a:pt x="22" y="75"/>
                      <a:pt x="7" y="89"/>
                      <a:pt x="0" y="84"/>
                    </a:cubicBezTo>
                    <a:cubicBezTo>
                      <a:pt x="156" y="240"/>
                      <a:pt x="156" y="240"/>
                      <a:pt x="156" y="240"/>
                    </a:cubicBezTo>
                    <a:cubicBezTo>
                      <a:pt x="156" y="240"/>
                      <a:pt x="173" y="237"/>
                      <a:pt x="189" y="215"/>
                    </a:cubicBezTo>
                    <a:cubicBezTo>
                      <a:pt x="190" y="213"/>
                      <a:pt x="191" y="211"/>
                      <a:pt x="192" y="209"/>
                    </a:cubicBezTo>
                    <a:cubicBezTo>
                      <a:pt x="193" y="208"/>
                      <a:pt x="194" y="206"/>
                      <a:pt x="195" y="204"/>
                    </a:cubicBezTo>
                    <a:cubicBezTo>
                      <a:pt x="208" y="179"/>
                      <a:pt x="204" y="156"/>
                      <a:pt x="204" y="15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1" name="Freeform 23"/>
              <p:cNvSpPr>
                <a:spLocks/>
              </p:cNvSpPr>
              <p:nvPr/>
            </p:nvSpPr>
            <p:spPr bwMode="auto">
              <a:xfrm>
                <a:off x="8113713" y="4592638"/>
                <a:ext cx="219075" cy="349250"/>
              </a:xfrm>
              <a:custGeom>
                <a:avLst/>
                <a:gdLst>
                  <a:gd name="T0" fmla="*/ 52 w 58"/>
                  <a:gd name="T1" fmla="*/ 4 h 93"/>
                  <a:gd name="T2" fmla="*/ 32 w 58"/>
                  <a:gd name="T3" fmla="*/ 13 h 93"/>
                  <a:gd name="T4" fmla="*/ 39 w 58"/>
                  <a:gd name="T5" fmla="*/ 21 h 93"/>
                  <a:gd name="T6" fmla="*/ 39 w 58"/>
                  <a:gd name="T7" fmla="*/ 26 h 93"/>
                  <a:gd name="T8" fmla="*/ 32 w 58"/>
                  <a:gd name="T9" fmla="*/ 51 h 93"/>
                  <a:gd name="T10" fmla="*/ 16 w 58"/>
                  <a:gd name="T11" fmla="*/ 66 h 93"/>
                  <a:gd name="T12" fmla="*/ 13 w 58"/>
                  <a:gd name="T13" fmla="*/ 67 h 93"/>
                  <a:gd name="T14" fmla="*/ 5 w 58"/>
                  <a:gd name="T15" fmla="*/ 59 h 93"/>
                  <a:gd name="T16" fmla="*/ 4 w 58"/>
                  <a:gd name="T17" fmla="*/ 87 h 93"/>
                  <a:gd name="T18" fmla="*/ 4 w 58"/>
                  <a:gd name="T19" fmla="*/ 88 h 93"/>
                  <a:gd name="T20" fmla="*/ 39 w 58"/>
                  <a:gd name="T21" fmla="*/ 57 h 93"/>
                  <a:gd name="T22" fmla="*/ 52 w 58"/>
                  <a:gd name="T23" fmla="*/ 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93">
                    <a:moveTo>
                      <a:pt x="52" y="4"/>
                    </a:moveTo>
                    <a:cubicBezTo>
                      <a:pt x="48" y="0"/>
                      <a:pt x="40" y="4"/>
                      <a:pt x="32" y="13"/>
                    </a:cubicBezTo>
                    <a:cubicBezTo>
                      <a:pt x="37" y="18"/>
                      <a:pt x="39" y="21"/>
                      <a:pt x="39" y="21"/>
                    </a:cubicBezTo>
                    <a:cubicBezTo>
                      <a:pt x="39" y="21"/>
                      <a:pt x="40" y="23"/>
                      <a:pt x="39" y="26"/>
                    </a:cubicBezTo>
                    <a:cubicBezTo>
                      <a:pt x="39" y="31"/>
                      <a:pt x="38" y="40"/>
                      <a:pt x="32" y="51"/>
                    </a:cubicBezTo>
                    <a:cubicBezTo>
                      <a:pt x="25" y="61"/>
                      <a:pt x="20" y="65"/>
                      <a:pt x="16" y="66"/>
                    </a:cubicBezTo>
                    <a:cubicBezTo>
                      <a:pt x="14" y="67"/>
                      <a:pt x="13" y="67"/>
                      <a:pt x="13" y="67"/>
                    </a:cubicBezTo>
                    <a:cubicBezTo>
                      <a:pt x="13" y="67"/>
                      <a:pt x="10" y="64"/>
                      <a:pt x="5" y="59"/>
                    </a:cubicBezTo>
                    <a:cubicBezTo>
                      <a:pt x="1" y="72"/>
                      <a:pt x="0" y="83"/>
                      <a:pt x="4" y="87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11" y="93"/>
                      <a:pt x="26" y="79"/>
                      <a:pt x="39" y="57"/>
                    </a:cubicBezTo>
                    <a:cubicBezTo>
                      <a:pt x="52" y="34"/>
                      <a:pt x="58" y="10"/>
                      <a:pt x="52" y="4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2" name="Freeform 24"/>
              <p:cNvSpPr>
                <a:spLocks/>
              </p:cNvSpPr>
              <p:nvPr/>
            </p:nvSpPr>
            <p:spPr bwMode="auto">
              <a:xfrm>
                <a:off x="6076950" y="3233738"/>
                <a:ext cx="754063" cy="647700"/>
              </a:xfrm>
              <a:custGeom>
                <a:avLst/>
                <a:gdLst>
                  <a:gd name="T0" fmla="*/ 82 w 200"/>
                  <a:gd name="T1" fmla="*/ 64 h 172"/>
                  <a:gd name="T2" fmla="*/ 200 w 200"/>
                  <a:gd name="T3" fmla="*/ 38 h 172"/>
                  <a:gd name="T4" fmla="*/ 200 w 200"/>
                  <a:gd name="T5" fmla="*/ 36 h 172"/>
                  <a:gd name="T6" fmla="*/ 73 w 200"/>
                  <a:gd name="T7" fmla="*/ 14 h 172"/>
                  <a:gd name="T8" fmla="*/ 8 w 200"/>
                  <a:gd name="T9" fmla="*/ 126 h 172"/>
                  <a:gd name="T10" fmla="*/ 63 w 200"/>
                  <a:gd name="T11" fmla="*/ 172 h 172"/>
                  <a:gd name="T12" fmla="*/ 82 w 200"/>
                  <a:gd name="T13" fmla="*/ 6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172">
                    <a:moveTo>
                      <a:pt x="82" y="64"/>
                    </a:moveTo>
                    <a:cubicBezTo>
                      <a:pt x="105" y="25"/>
                      <a:pt x="156" y="22"/>
                      <a:pt x="200" y="38"/>
                    </a:cubicBezTo>
                    <a:cubicBezTo>
                      <a:pt x="200" y="37"/>
                      <a:pt x="199" y="36"/>
                      <a:pt x="200" y="36"/>
                    </a:cubicBezTo>
                    <a:cubicBezTo>
                      <a:pt x="159" y="13"/>
                      <a:pt x="108" y="0"/>
                      <a:pt x="73" y="14"/>
                    </a:cubicBezTo>
                    <a:cubicBezTo>
                      <a:pt x="5" y="41"/>
                      <a:pt x="0" y="80"/>
                      <a:pt x="8" y="126"/>
                    </a:cubicBezTo>
                    <a:cubicBezTo>
                      <a:pt x="13" y="151"/>
                      <a:pt x="34" y="167"/>
                      <a:pt x="63" y="172"/>
                    </a:cubicBezTo>
                    <a:cubicBezTo>
                      <a:pt x="57" y="136"/>
                      <a:pt x="63" y="96"/>
                      <a:pt x="82" y="6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3" name="Freeform 25"/>
              <p:cNvSpPr>
                <a:spLocks/>
              </p:cNvSpPr>
              <p:nvPr/>
            </p:nvSpPr>
            <p:spPr bwMode="auto">
              <a:xfrm>
                <a:off x="6634163" y="2638425"/>
                <a:ext cx="279400" cy="730250"/>
              </a:xfrm>
              <a:custGeom>
                <a:avLst/>
                <a:gdLst>
                  <a:gd name="T0" fmla="*/ 40 w 74"/>
                  <a:gd name="T1" fmla="*/ 38 h 194"/>
                  <a:gd name="T2" fmla="*/ 74 w 74"/>
                  <a:gd name="T3" fmla="*/ 0 h 194"/>
                  <a:gd name="T4" fmla="*/ 1 w 74"/>
                  <a:gd name="T5" fmla="*/ 100 h 194"/>
                  <a:gd name="T6" fmla="*/ 52 w 74"/>
                  <a:gd name="T7" fmla="*/ 194 h 194"/>
                  <a:gd name="T8" fmla="*/ 52 w 74"/>
                  <a:gd name="T9" fmla="*/ 194 h 194"/>
                  <a:gd name="T10" fmla="*/ 40 w 74"/>
                  <a:gd name="T11" fmla="*/ 3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94">
                    <a:moveTo>
                      <a:pt x="40" y="38"/>
                    </a:moveTo>
                    <a:cubicBezTo>
                      <a:pt x="50" y="21"/>
                      <a:pt x="62" y="9"/>
                      <a:pt x="74" y="0"/>
                    </a:cubicBezTo>
                    <a:cubicBezTo>
                      <a:pt x="32" y="10"/>
                      <a:pt x="0" y="31"/>
                      <a:pt x="1" y="100"/>
                    </a:cubicBezTo>
                    <a:cubicBezTo>
                      <a:pt x="1" y="132"/>
                      <a:pt x="23" y="166"/>
                      <a:pt x="52" y="194"/>
                    </a:cubicBezTo>
                    <a:cubicBezTo>
                      <a:pt x="52" y="194"/>
                      <a:pt x="52" y="194"/>
                      <a:pt x="52" y="194"/>
                    </a:cubicBezTo>
                    <a:cubicBezTo>
                      <a:pt x="29" y="143"/>
                      <a:pt x="18" y="77"/>
                      <a:pt x="40" y="3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4" name="Freeform 26"/>
              <p:cNvSpPr>
                <a:spLocks/>
              </p:cNvSpPr>
              <p:nvPr/>
            </p:nvSpPr>
            <p:spPr bwMode="auto">
              <a:xfrm>
                <a:off x="6291263" y="3316288"/>
                <a:ext cx="803275" cy="974725"/>
              </a:xfrm>
              <a:custGeom>
                <a:avLst/>
                <a:gdLst>
                  <a:gd name="T0" fmla="*/ 199 w 213"/>
                  <a:gd name="T1" fmla="*/ 83 h 259"/>
                  <a:gd name="T2" fmla="*/ 143 w 213"/>
                  <a:gd name="T3" fmla="*/ 16 h 259"/>
                  <a:gd name="T4" fmla="*/ 25 w 213"/>
                  <a:gd name="T5" fmla="*/ 42 h 259"/>
                  <a:gd name="T6" fmla="*/ 6 w 213"/>
                  <a:gd name="T7" fmla="*/ 150 h 259"/>
                  <a:gd name="T8" fmla="*/ 39 w 213"/>
                  <a:gd name="T9" fmla="*/ 218 h 259"/>
                  <a:gd name="T10" fmla="*/ 172 w 213"/>
                  <a:gd name="T11" fmla="*/ 190 h 259"/>
                  <a:gd name="T12" fmla="*/ 211 w 213"/>
                  <a:gd name="T13" fmla="*/ 104 h 259"/>
                  <a:gd name="T14" fmla="*/ 213 w 213"/>
                  <a:gd name="T15" fmla="*/ 99 h 259"/>
                  <a:gd name="T16" fmla="*/ 212 w 213"/>
                  <a:gd name="T17" fmla="*/ 98 h 259"/>
                  <a:gd name="T18" fmla="*/ 199 w 213"/>
                  <a:gd name="T19" fmla="*/ 83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259">
                    <a:moveTo>
                      <a:pt x="199" y="83"/>
                    </a:moveTo>
                    <a:cubicBezTo>
                      <a:pt x="173" y="54"/>
                      <a:pt x="145" y="23"/>
                      <a:pt x="143" y="16"/>
                    </a:cubicBezTo>
                    <a:cubicBezTo>
                      <a:pt x="99" y="0"/>
                      <a:pt x="48" y="3"/>
                      <a:pt x="25" y="42"/>
                    </a:cubicBezTo>
                    <a:cubicBezTo>
                      <a:pt x="6" y="74"/>
                      <a:pt x="0" y="114"/>
                      <a:pt x="6" y="150"/>
                    </a:cubicBezTo>
                    <a:cubicBezTo>
                      <a:pt x="11" y="176"/>
                      <a:pt x="22" y="201"/>
                      <a:pt x="39" y="218"/>
                    </a:cubicBezTo>
                    <a:cubicBezTo>
                      <a:pt x="80" y="259"/>
                      <a:pt x="140" y="246"/>
                      <a:pt x="172" y="190"/>
                    </a:cubicBezTo>
                    <a:cubicBezTo>
                      <a:pt x="191" y="158"/>
                      <a:pt x="207" y="130"/>
                      <a:pt x="211" y="104"/>
                    </a:cubicBezTo>
                    <a:cubicBezTo>
                      <a:pt x="212" y="102"/>
                      <a:pt x="213" y="101"/>
                      <a:pt x="213" y="99"/>
                    </a:cubicBezTo>
                    <a:cubicBezTo>
                      <a:pt x="213" y="99"/>
                      <a:pt x="213" y="98"/>
                      <a:pt x="212" y="98"/>
                    </a:cubicBezTo>
                    <a:cubicBezTo>
                      <a:pt x="207" y="92"/>
                      <a:pt x="203" y="87"/>
                      <a:pt x="199" y="8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5" name="Freeform 27"/>
              <p:cNvSpPr>
                <a:spLocks/>
              </p:cNvSpPr>
              <p:nvPr/>
            </p:nvSpPr>
            <p:spPr bwMode="auto">
              <a:xfrm>
                <a:off x="6702425" y="2555876"/>
                <a:ext cx="763588" cy="1065212"/>
              </a:xfrm>
              <a:custGeom>
                <a:avLst/>
                <a:gdLst>
                  <a:gd name="T0" fmla="*/ 22 w 203"/>
                  <a:gd name="T1" fmla="*/ 60 h 283"/>
                  <a:gd name="T2" fmla="*/ 34 w 203"/>
                  <a:gd name="T3" fmla="*/ 216 h 283"/>
                  <a:gd name="T4" fmla="*/ 72 w 203"/>
                  <a:gd name="T5" fmla="*/ 246 h 283"/>
                  <a:gd name="T6" fmla="*/ 95 w 203"/>
                  <a:gd name="T7" fmla="*/ 267 h 283"/>
                  <a:gd name="T8" fmla="*/ 99 w 203"/>
                  <a:gd name="T9" fmla="*/ 270 h 283"/>
                  <a:gd name="T10" fmla="*/ 113 w 203"/>
                  <a:gd name="T11" fmla="*/ 283 h 283"/>
                  <a:gd name="T12" fmla="*/ 170 w 203"/>
                  <a:gd name="T13" fmla="*/ 207 h 283"/>
                  <a:gd name="T14" fmla="*/ 155 w 203"/>
                  <a:gd name="T15" fmla="*/ 31 h 283"/>
                  <a:gd name="T16" fmla="*/ 56 w 203"/>
                  <a:gd name="T17" fmla="*/ 22 h 283"/>
                  <a:gd name="T18" fmla="*/ 22 w 203"/>
                  <a:gd name="T19" fmla="*/ 6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83">
                    <a:moveTo>
                      <a:pt x="22" y="60"/>
                    </a:moveTo>
                    <a:cubicBezTo>
                      <a:pt x="0" y="99"/>
                      <a:pt x="11" y="165"/>
                      <a:pt x="34" y="216"/>
                    </a:cubicBezTo>
                    <a:cubicBezTo>
                      <a:pt x="37" y="216"/>
                      <a:pt x="55" y="231"/>
                      <a:pt x="72" y="246"/>
                    </a:cubicBezTo>
                    <a:cubicBezTo>
                      <a:pt x="79" y="252"/>
                      <a:pt x="87" y="259"/>
                      <a:pt x="95" y="267"/>
                    </a:cubicBezTo>
                    <a:cubicBezTo>
                      <a:pt x="97" y="268"/>
                      <a:pt x="98" y="269"/>
                      <a:pt x="99" y="270"/>
                    </a:cubicBezTo>
                    <a:cubicBezTo>
                      <a:pt x="103" y="274"/>
                      <a:pt x="108" y="278"/>
                      <a:pt x="113" y="283"/>
                    </a:cubicBezTo>
                    <a:cubicBezTo>
                      <a:pt x="133" y="272"/>
                      <a:pt x="150" y="241"/>
                      <a:pt x="170" y="207"/>
                    </a:cubicBezTo>
                    <a:cubicBezTo>
                      <a:pt x="203" y="151"/>
                      <a:pt x="196" y="72"/>
                      <a:pt x="155" y="31"/>
                    </a:cubicBezTo>
                    <a:cubicBezTo>
                      <a:pt x="126" y="2"/>
                      <a:pt x="88" y="0"/>
                      <a:pt x="56" y="22"/>
                    </a:cubicBezTo>
                    <a:cubicBezTo>
                      <a:pt x="44" y="31"/>
                      <a:pt x="32" y="43"/>
                      <a:pt x="22" y="6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6" name="Freeform 28"/>
              <p:cNvSpPr>
                <a:spLocks/>
              </p:cNvSpPr>
              <p:nvPr/>
            </p:nvSpPr>
            <p:spPr bwMode="auto">
              <a:xfrm>
                <a:off x="6826250" y="3368675"/>
                <a:ext cx="1438275" cy="1476375"/>
              </a:xfrm>
              <a:custGeom>
                <a:avLst/>
                <a:gdLst>
                  <a:gd name="T0" fmla="*/ 381 w 382"/>
                  <a:gd name="T1" fmla="*/ 346 h 392"/>
                  <a:gd name="T2" fmla="*/ 374 w 382"/>
                  <a:gd name="T3" fmla="*/ 338 h 392"/>
                  <a:gd name="T4" fmla="*/ 80 w 382"/>
                  <a:gd name="T5" fmla="*/ 67 h 392"/>
                  <a:gd name="T6" fmla="*/ 66 w 382"/>
                  <a:gd name="T7" fmla="*/ 54 h 392"/>
                  <a:gd name="T8" fmla="*/ 62 w 382"/>
                  <a:gd name="T9" fmla="*/ 51 h 392"/>
                  <a:gd name="T10" fmla="*/ 39 w 382"/>
                  <a:gd name="T11" fmla="*/ 30 h 392"/>
                  <a:gd name="T12" fmla="*/ 1 w 382"/>
                  <a:gd name="T13" fmla="*/ 0 h 392"/>
                  <a:gd name="T14" fmla="*/ 1 w 382"/>
                  <a:gd name="T15" fmla="*/ 0 h 392"/>
                  <a:gd name="T16" fmla="*/ 1 w 382"/>
                  <a:gd name="T17" fmla="*/ 0 h 392"/>
                  <a:gd name="T18" fmla="*/ 1 w 382"/>
                  <a:gd name="T19" fmla="*/ 0 h 392"/>
                  <a:gd name="T20" fmla="*/ 1 w 382"/>
                  <a:gd name="T21" fmla="*/ 2 h 392"/>
                  <a:gd name="T22" fmla="*/ 57 w 382"/>
                  <a:gd name="T23" fmla="*/ 69 h 392"/>
                  <a:gd name="T24" fmla="*/ 70 w 382"/>
                  <a:gd name="T25" fmla="*/ 84 h 392"/>
                  <a:gd name="T26" fmla="*/ 71 w 382"/>
                  <a:gd name="T27" fmla="*/ 85 h 392"/>
                  <a:gd name="T28" fmla="*/ 347 w 382"/>
                  <a:gd name="T29" fmla="*/ 384 h 392"/>
                  <a:gd name="T30" fmla="*/ 355 w 382"/>
                  <a:gd name="T31" fmla="*/ 392 h 392"/>
                  <a:gd name="T32" fmla="*/ 358 w 382"/>
                  <a:gd name="T33" fmla="*/ 391 h 392"/>
                  <a:gd name="T34" fmla="*/ 374 w 382"/>
                  <a:gd name="T35" fmla="*/ 376 h 392"/>
                  <a:gd name="T36" fmla="*/ 381 w 382"/>
                  <a:gd name="T37" fmla="*/ 351 h 392"/>
                  <a:gd name="T38" fmla="*/ 381 w 382"/>
                  <a:gd name="T39" fmla="*/ 346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392">
                    <a:moveTo>
                      <a:pt x="381" y="346"/>
                    </a:moveTo>
                    <a:cubicBezTo>
                      <a:pt x="381" y="346"/>
                      <a:pt x="379" y="343"/>
                      <a:pt x="374" y="338"/>
                    </a:cubicBezTo>
                    <a:cubicBezTo>
                      <a:pt x="337" y="304"/>
                      <a:pt x="177" y="154"/>
                      <a:pt x="80" y="67"/>
                    </a:cubicBezTo>
                    <a:cubicBezTo>
                      <a:pt x="75" y="62"/>
                      <a:pt x="70" y="58"/>
                      <a:pt x="66" y="54"/>
                    </a:cubicBezTo>
                    <a:cubicBezTo>
                      <a:pt x="65" y="53"/>
                      <a:pt x="64" y="52"/>
                      <a:pt x="62" y="51"/>
                    </a:cubicBezTo>
                    <a:cubicBezTo>
                      <a:pt x="54" y="43"/>
                      <a:pt x="46" y="36"/>
                      <a:pt x="39" y="30"/>
                    </a:cubicBezTo>
                    <a:cubicBezTo>
                      <a:pt x="22" y="15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3" y="9"/>
                      <a:pt x="31" y="40"/>
                      <a:pt x="57" y="69"/>
                    </a:cubicBezTo>
                    <a:cubicBezTo>
                      <a:pt x="61" y="73"/>
                      <a:pt x="65" y="78"/>
                      <a:pt x="70" y="84"/>
                    </a:cubicBezTo>
                    <a:cubicBezTo>
                      <a:pt x="71" y="84"/>
                      <a:pt x="71" y="85"/>
                      <a:pt x="71" y="85"/>
                    </a:cubicBezTo>
                    <a:cubicBezTo>
                      <a:pt x="162" y="186"/>
                      <a:pt x="312" y="347"/>
                      <a:pt x="347" y="384"/>
                    </a:cubicBezTo>
                    <a:cubicBezTo>
                      <a:pt x="352" y="389"/>
                      <a:pt x="355" y="392"/>
                      <a:pt x="355" y="392"/>
                    </a:cubicBezTo>
                    <a:cubicBezTo>
                      <a:pt x="355" y="392"/>
                      <a:pt x="356" y="392"/>
                      <a:pt x="358" y="391"/>
                    </a:cubicBezTo>
                    <a:cubicBezTo>
                      <a:pt x="362" y="390"/>
                      <a:pt x="367" y="386"/>
                      <a:pt x="374" y="376"/>
                    </a:cubicBezTo>
                    <a:cubicBezTo>
                      <a:pt x="380" y="365"/>
                      <a:pt x="381" y="356"/>
                      <a:pt x="381" y="351"/>
                    </a:cubicBezTo>
                    <a:cubicBezTo>
                      <a:pt x="382" y="348"/>
                      <a:pt x="381" y="346"/>
                      <a:pt x="381" y="34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sp>
        <p:nvSpPr>
          <p:cNvPr id="64" name="Rectangle 63"/>
          <p:cNvSpPr/>
          <p:nvPr/>
        </p:nvSpPr>
        <p:spPr>
          <a:xfrm>
            <a:off x="415930" y="2144873"/>
            <a:ext cx="8279330" cy="26553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Yết Kiêu đến </a:t>
            </a:r>
            <a:r>
              <a:rPr lang="vi-VN" sz="2400" b="1" i="1" u="sng" dirty="0">
                <a:latin typeface="Times New Roman" pitchFamily="18" charset="0"/>
                <a:cs typeface="Times New Roman" pitchFamily="18" charset="0"/>
              </a:rPr>
              <a:t>kinh đô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Thăng Long, </a:t>
            </a:r>
            <a:r>
              <a:rPr lang="vi-VN" sz="2400" b="1" i="1" u="sng" dirty="0">
                <a:latin typeface="Times New Roman" pitchFamily="18" charset="0"/>
                <a:cs typeface="Times New Roman" pitchFamily="18" charset="0"/>
              </a:rPr>
              <a:t>yết kiến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vua Trần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Nhân Tông.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>
                <a:latin typeface="Times New Roman" pitchFamily="18" charset="0"/>
                <a:cs typeface="Times New Roman" pitchFamily="18" charset="0"/>
              </a:rPr>
            </a:b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Nhà vua: </a:t>
            </a:r>
            <a:r>
              <a:rPr lang="vi-VN" sz="2400" b="1" u="sng" dirty="0">
                <a:latin typeface="Times New Roman" pitchFamily="18" charset="0"/>
                <a:cs typeface="Times New Roman" pitchFamily="18" charset="0"/>
              </a:rPr>
              <a:t>Trẫm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cho nhà ngươi một loại binh khí.</a:t>
            </a:r>
            <a:br>
              <a:rPr lang="vi-VN" sz="2400" dirty="0">
                <a:latin typeface="Times New Roman" pitchFamily="18" charset="0"/>
                <a:cs typeface="Times New Roman" pitchFamily="18" charset="0"/>
              </a:rPr>
            </a:b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Yết Kiêu: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Tâu </a:t>
            </a:r>
            <a:r>
              <a:rPr lang="vi-VN" sz="2400" b="1" u="sng" dirty="0">
                <a:latin typeface="Times New Roman" pitchFamily="18" charset="0"/>
                <a:cs typeface="Times New Roman" pitchFamily="18" charset="0"/>
              </a:rPr>
              <a:t>bệ hạ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b="1" u="sng" dirty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chỉ xin một chiếc dùi sắt.</a:t>
            </a:r>
            <a:br>
              <a:rPr lang="vi-VN" sz="2400" dirty="0">
                <a:latin typeface="Times New Roman" pitchFamily="18" charset="0"/>
                <a:cs typeface="Times New Roman" pitchFamily="18" charset="0"/>
              </a:rPr>
            </a:b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Nhà vua: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Để làm gì?</a:t>
            </a:r>
            <a:br>
              <a:rPr lang="vi-VN" sz="2400" dirty="0">
                <a:latin typeface="Times New Roman" pitchFamily="18" charset="0"/>
                <a:cs typeface="Times New Roman" pitchFamily="18" charset="0"/>
              </a:rPr>
            </a:b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Yết Kiêu: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Để dùi thủng chiếc thuyền của giặc, vì </a:t>
            </a:r>
            <a:r>
              <a:rPr lang="vi-VN" sz="2400" b="1" u="sng" dirty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có thể lặn hàng giờ dưới nước.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(Theo chuyện hay sử cũ 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334834" y="244452"/>
            <a:ext cx="6463627" cy="148502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thuần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0877798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415930" y="231640"/>
            <a:ext cx="8279330" cy="26553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Yết Kiêu đến Thăng Long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 ở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vi-VN" sz="24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vua Trần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Nhân Tông.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>
                <a:latin typeface="Times New Roman" pitchFamily="18" charset="0"/>
                <a:cs typeface="Times New Roman" pitchFamily="18" charset="0"/>
              </a:rPr>
            </a:b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Nhà vua: </a:t>
            </a:r>
            <a:r>
              <a:rPr lang="vi-VN" sz="2400" b="1" u="sng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cho nhà ngươi một loại binh khí.</a:t>
            </a:r>
            <a:br>
              <a:rPr lang="vi-VN" sz="2400" dirty="0">
                <a:latin typeface="Times New Roman" pitchFamily="18" charset="0"/>
                <a:cs typeface="Times New Roman" pitchFamily="18" charset="0"/>
              </a:rPr>
            </a:b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Yết Kiêu: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Tâu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chỉ xin một chiếc dùi sắt.</a:t>
            </a:r>
            <a:br>
              <a:rPr lang="vi-VN" sz="2400" dirty="0">
                <a:latin typeface="Times New Roman" pitchFamily="18" charset="0"/>
                <a:cs typeface="Times New Roman" pitchFamily="18" charset="0"/>
              </a:rPr>
            </a:b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Nhà vua: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Để làm gì?</a:t>
            </a:r>
            <a:br>
              <a:rPr lang="vi-VN" sz="2400" dirty="0">
                <a:latin typeface="Times New Roman" pitchFamily="18" charset="0"/>
                <a:cs typeface="Times New Roman" pitchFamily="18" charset="0"/>
              </a:rPr>
            </a:b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Yết Kiêu: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Để dùi thủng chiếc thuyền của giặc, vì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có thể lặn hàng giờ dưới nước.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ight Arrow 47"/>
          <p:cNvSpPr/>
          <p:nvPr/>
        </p:nvSpPr>
        <p:spPr>
          <a:xfrm>
            <a:off x="1104261" y="3162781"/>
            <a:ext cx="676806" cy="588010"/>
          </a:xfrm>
          <a:prstGeom prst="rightArrow">
            <a:avLst/>
          </a:prstGeom>
          <a:blipFill rotWithShape="1">
            <a:blip r:embed="rId3"/>
            <a:srcRect/>
            <a:stretch>
              <a:fillRect l="-1483" t="-62873" r="-1401" b="-52695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en-US"/>
          </a:p>
        </p:txBody>
      </p:sp>
      <p:sp>
        <p:nvSpPr>
          <p:cNvPr id="49" name="Rectangle 48"/>
          <p:cNvSpPr/>
          <p:nvPr/>
        </p:nvSpPr>
        <p:spPr>
          <a:xfrm>
            <a:off x="1999596" y="3162781"/>
            <a:ext cx="2408545" cy="43871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0" name="Right Arrow 49"/>
          <p:cNvSpPr/>
          <p:nvPr/>
        </p:nvSpPr>
        <p:spPr>
          <a:xfrm>
            <a:off x="1086451" y="3972034"/>
            <a:ext cx="676806" cy="588010"/>
          </a:xfrm>
          <a:prstGeom prst="rightArrow">
            <a:avLst/>
          </a:prstGeom>
          <a:blipFill rotWithShape="1">
            <a:blip r:embed="rId3"/>
            <a:srcRect/>
            <a:stretch>
              <a:fillRect l="-1483" t="-62873" r="-1401" b="-52695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en-US"/>
          </a:p>
        </p:txBody>
      </p:sp>
      <p:sp>
        <p:nvSpPr>
          <p:cNvPr id="51" name="Rectangle 50"/>
          <p:cNvSpPr/>
          <p:nvPr/>
        </p:nvSpPr>
        <p:spPr>
          <a:xfrm>
            <a:off x="1981786" y="3936398"/>
            <a:ext cx="6487187" cy="80816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ắc thái cổ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phù hợp với bầu không khí xã hội xa xưa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83734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48" grpId="0" animBg="1"/>
      <p:bldP spid="49" grpId="0"/>
      <p:bldP spid="50" grpId="0" animBg="1"/>
      <p:bldP spid="5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1304455" y="702656"/>
            <a:ext cx="1003372" cy="811451"/>
            <a:chOff x="6054436" y="2405136"/>
            <a:chExt cx="849821" cy="6354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Freeform 133"/>
            <p:cNvSpPr>
              <a:spLocks/>
            </p:cNvSpPr>
            <p:nvPr/>
          </p:nvSpPr>
          <p:spPr bwMode="auto">
            <a:xfrm rot="2700000" flipH="1">
              <a:off x="6116557" y="2789035"/>
              <a:ext cx="189461" cy="313703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7" name="Freeform 134"/>
            <p:cNvSpPr>
              <a:spLocks/>
            </p:cNvSpPr>
            <p:nvPr/>
          </p:nvSpPr>
          <p:spPr bwMode="auto">
            <a:xfrm rot="2700000" flipH="1">
              <a:off x="6176406" y="2803550"/>
              <a:ext cx="154413" cy="197568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8" name="Freeform 135"/>
            <p:cNvSpPr>
              <a:spLocks/>
            </p:cNvSpPr>
            <p:nvPr/>
          </p:nvSpPr>
          <p:spPr bwMode="auto">
            <a:xfrm rot="2700000" flipH="1">
              <a:off x="6216128" y="2815389"/>
              <a:ext cx="101140" cy="142811"/>
            </a:xfrm>
            <a:custGeom>
              <a:avLst/>
              <a:gdLst>
                <a:gd name="T0" fmla="*/ 162607 w 212"/>
                <a:gd name="T1" fmla="*/ 535009 h 300"/>
                <a:gd name="T2" fmla="*/ 128573 w 212"/>
                <a:gd name="T3" fmla="*/ 535009 h 300"/>
                <a:gd name="T4" fmla="*/ 3782 w 212"/>
                <a:gd name="T5" fmla="*/ 599059 h 300"/>
                <a:gd name="T6" fmla="*/ 3782 w 212"/>
                <a:gd name="T7" fmla="*/ 587756 h 300"/>
                <a:gd name="T8" fmla="*/ 3782 w 212"/>
                <a:gd name="T9" fmla="*/ 583988 h 300"/>
                <a:gd name="T10" fmla="*/ 0 w 212"/>
                <a:gd name="T11" fmla="*/ 557615 h 300"/>
                <a:gd name="T12" fmla="*/ 0 w 212"/>
                <a:gd name="T13" fmla="*/ 550079 h 300"/>
                <a:gd name="T14" fmla="*/ 0 w 212"/>
                <a:gd name="T15" fmla="*/ 523706 h 300"/>
                <a:gd name="T16" fmla="*/ 381936 w 212"/>
                <a:gd name="T17" fmla="*/ 0 h 300"/>
                <a:gd name="T18" fmla="*/ 752528 w 212"/>
                <a:gd name="T19" fmla="*/ 403140 h 300"/>
                <a:gd name="T20" fmla="*/ 756309 w 212"/>
                <a:gd name="T21" fmla="*/ 406908 h 300"/>
                <a:gd name="T22" fmla="*/ 756309 w 212"/>
                <a:gd name="T23" fmla="*/ 410676 h 300"/>
                <a:gd name="T24" fmla="*/ 684460 w 212"/>
                <a:gd name="T25" fmla="*/ 791210 h 300"/>
                <a:gd name="T26" fmla="*/ 631518 w 212"/>
                <a:gd name="T27" fmla="*/ 610362 h 300"/>
                <a:gd name="T28" fmla="*/ 567232 w 212"/>
                <a:gd name="T29" fmla="*/ 704554 h 300"/>
                <a:gd name="T30" fmla="*/ 457567 w 212"/>
                <a:gd name="T31" fmla="*/ 1130300 h 300"/>
                <a:gd name="T32" fmla="*/ 162607 w 212"/>
                <a:gd name="T33" fmla="*/ 535009 h 3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300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9" name="Freeform 107"/>
            <p:cNvSpPr>
              <a:spLocks/>
            </p:cNvSpPr>
            <p:nvPr/>
          </p:nvSpPr>
          <p:spPr bwMode="auto">
            <a:xfrm rot="2700000" flipH="1">
              <a:off x="6219230" y="2554544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288 w 10000"/>
                <a:gd name="connsiteY10" fmla="*/ 8384 h 10000"/>
                <a:gd name="connsiteX11" fmla="*/ 3910 w 10000"/>
                <a:gd name="connsiteY11" fmla="*/ 6283 h 10000"/>
                <a:gd name="connsiteX12" fmla="*/ 3910 w 10000"/>
                <a:gd name="connsiteY12" fmla="*/ 6263 h 10000"/>
                <a:gd name="connsiteX13" fmla="*/ 1346 w 10000"/>
                <a:gd name="connsiteY13" fmla="*/ 5333 h 10000"/>
                <a:gd name="connsiteX14" fmla="*/ 0 w 10000"/>
                <a:gd name="connsiteY14" fmla="*/ 3172 h 10000"/>
                <a:gd name="connsiteX15" fmla="*/ 5000 w 10000"/>
                <a:gd name="connsiteY15" fmla="*/ 0 h 10000"/>
                <a:gd name="connsiteX0" fmla="*/ 5000 w 10000"/>
                <a:gd name="connsiteY0" fmla="*/ 0 h 10086"/>
                <a:gd name="connsiteX1" fmla="*/ 10000 w 10000"/>
                <a:gd name="connsiteY1" fmla="*/ 3212 h 10086"/>
                <a:gd name="connsiteX2" fmla="*/ 10000 w 10000"/>
                <a:gd name="connsiteY2" fmla="*/ 3293 h 10086"/>
                <a:gd name="connsiteX3" fmla="*/ 10000 w 10000"/>
                <a:gd name="connsiteY3" fmla="*/ 3293 h 10086"/>
                <a:gd name="connsiteX4" fmla="*/ 6795 w 10000"/>
                <a:gd name="connsiteY4" fmla="*/ 9697 h 10086"/>
                <a:gd name="connsiteX5" fmla="*/ 6635 w 10000"/>
                <a:gd name="connsiteY5" fmla="*/ 9818 h 10086"/>
                <a:gd name="connsiteX6" fmla="*/ 6635 w 10000"/>
                <a:gd name="connsiteY6" fmla="*/ 9818 h 10086"/>
                <a:gd name="connsiteX7" fmla="*/ 6635 w 10000"/>
                <a:gd name="connsiteY7" fmla="*/ 9818 h 10086"/>
                <a:gd name="connsiteX8" fmla="*/ 5897 w 10000"/>
                <a:gd name="connsiteY8" fmla="*/ 10000 h 10086"/>
                <a:gd name="connsiteX9" fmla="*/ 5288 w 10000"/>
                <a:gd name="connsiteY9" fmla="*/ 8384 h 10086"/>
                <a:gd name="connsiteX10" fmla="*/ 3910 w 10000"/>
                <a:gd name="connsiteY10" fmla="*/ 6283 h 10086"/>
                <a:gd name="connsiteX11" fmla="*/ 3910 w 10000"/>
                <a:gd name="connsiteY11" fmla="*/ 6263 h 10086"/>
                <a:gd name="connsiteX12" fmla="*/ 1346 w 10000"/>
                <a:gd name="connsiteY12" fmla="*/ 5333 h 10086"/>
                <a:gd name="connsiteX13" fmla="*/ 0 w 10000"/>
                <a:gd name="connsiteY13" fmla="*/ 3172 h 10086"/>
                <a:gd name="connsiteX14" fmla="*/ 5000 w 10000"/>
                <a:gd name="connsiteY14" fmla="*/ 0 h 1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accent2">
                <a:alpha val="73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 rot="2700000">
              <a:off x="6369742" y="2705056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288 w 10000"/>
                <a:gd name="connsiteY10" fmla="*/ 8384 h 10000"/>
                <a:gd name="connsiteX11" fmla="*/ 3910 w 10000"/>
                <a:gd name="connsiteY11" fmla="*/ 6283 h 10000"/>
                <a:gd name="connsiteX12" fmla="*/ 3910 w 10000"/>
                <a:gd name="connsiteY12" fmla="*/ 6263 h 10000"/>
                <a:gd name="connsiteX13" fmla="*/ 1346 w 10000"/>
                <a:gd name="connsiteY13" fmla="*/ 5333 h 10000"/>
                <a:gd name="connsiteX14" fmla="*/ 0 w 10000"/>
                <a:gd name="connsiteY14" fmla="*/ 3172 h 10000"/>
                <a:gd name="connsiteX15" fmla="*/ 5000 w 10000"/>
                <a:gd name="connsiteY15" fmla="*/ 0 h 10000"/>
                <a:gd name="connsiteX0" fmla="*/ 5000 w 10000"/>
                <a:gd name="connsiteY0" fmla="*/ 0 h 10086"/>
                <a:gd name="connsiteX1" fmla="*/ 10000 w 10000"/>
                <a:gd name="connsiteY1" fmla="*/ 3212 h 10086"/>
                <a:gd name="connsiteX2" fmla="*/ 10000 w 10000"/>
                <a:gd name="connsiteY2" fmla="*/ 3293 h 10086"/>
                <a:gd name="connsiteX3" fmla="*/ 10000 w 10000"/>
                <a:gd name="connsiteY3" fmla="*/ 3293 h 10086"/>
                <a:gd name="connsiteX4" fmla="*/ 6795 w 10000"/>
                <a:gd name="connsiteY4" fmla="*/ 9697 h 10086"/>
                <a:gd name="connsiteX5" fmla="*/ 6635 w 10000"/>
                <a:gd name="connsiteY5" fmla="*/ 9818 h 10086"/>
                <a:gd name="connsiteX6" fmla="*/ 6635 w 10000"/>
                <a:gd name="connsiteY6" fmla="*/ 9818 h 10086"/>
                <a:gd name="connsiteX7" fmla="*/ 6635 w 10000"/>
                <a:gd name="connsiteY7" fmla="*/ 9818 h 10086"/>
                <a:gd name="connsiteX8" fmla="*/ 5897 w 10000"/>
                <a:gd name="connsiteY8" fmla="*/ 10000 h 10086"/>
                <a:gd name="connsiteX9" fmla="*/ 5288 w 10000"/>
                <a:gd name="connsiteY9" fmla="*/ 8384 h 10086"/>
                <a:gd name="connsiteX10" fmla="*/ 3910 w 10000"/>
                <a:gd name="connsiteY10" fmla="*/ 6283 h 10086"/>
                <a:gd name="connsiteX11" fmla="*/ 3910 w 10000"/>
                <a:gd name="connsiteY11" fmla="*/ 6263 h 10086"/>
                <a:gd name="connsiteX12" fmla="*/ 1346 w 10000"/>
                <a:gd name="connsiteY12" fmla="*/ 5333 h 10086"/>
                <a:gd name="connsiteX13" fmla="*/ 0 w 10000"/>
                <a:gd name="connsiteY13" fmla="*/ 3172 h 10086"/>
                <a:gd name="connsiteX14" fmla="*/ 5000 w 10000"/>
                <a:gd name="connsiteY14" fmla="*/ 0 h 1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accent2">
                <a:alpha val="73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 rot="2700000">
              <a:off x="6407803" y="2259335"/>
              <a:ext cx="350653" cy="642255"/>
            </a:xfrm>
            <a:custGeom>
              <a:avLst/>
              <a:gdLst>
                <a:gd name="T0" fmla="*/ 1122363 w 596"/>
                <a:gd name="T1" fmla="*/ 4105275 h 1092"/>
                <a:gd name="T2" fmla="*/ 598844 w 596"/>
                <a:gd name="T3" fmla="*/ 4105275 h 1092"/>
                <a:gd name="T4" fmla="*/ 79093 w 596"/>
                <a:gd name="T5" fmla="*/ 1928577 h 1092"/>
                <a:gd name="T6" fmla="*/ 1122363 w 596"/>
                <a:gd name="T7" fmla="*/ 0 h 1092"/>
                <a:gd name="T8" fmla="*/ 1126129 w 596"/>
                <a:gd name="T9" fmla="*/ 0 h 1092"/>
                <a:gd name="T10" fmla="*/ 2165632 w 596"/>
                <a:gd name="T11" fmla="*/ 1928577 h 1092"/>
                <a:gd name="T12" fmla="*/ 1645881 w 596"/>
                <a:gd name="T13" fmla="*/ 4105275 h 1092"/>
                <a:gd name="T14" fmla="*/ 1122363 w 596"/>
                <a:gd name="T15" fmla="*/ 4105275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12" name="Oval 113"/>
            <p:cNvSpPr>
              <a:spLocks noChangeArrowheads="1"/>
            </p:cNvSpPr>
            <p:nvPr/>
          </p:nvSpPr>
          <p:spPr bwMode="auto">
            <a:xfrm rot="2700000">
              <a:off x="6568043" y="2481147"/>
              <a:ext cx="117123" cy="114085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13" name="Oval 116"/>
            <p:cNvSpPr>
              <a:spLocks noChangeArrowheads="1"/>
            </p:cNvSpPr>
            <p:nvPr/>
          </p:nvSpPr>
          <p:spPr bwMode="auto">
            <a:xfrm rot="2700000">
              <a:off x="6500229" y="2593093"/>
              <a:ext cx="70303" cy="72640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14" name="Oval 119"/>
            <p:cNvSpPr>
              <a:spLocks noChangeArrowheads="1"/>
            </p:cNvSpPr>
            <p:nvPr/>
          </p:nvSpPr>
          <p:spPr bwMode="auto">
            <a:xfrm rot="2700000">
              <a:off x="6447912" y="2674106"/>
              <a:ext cx="43239" cy="42313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latin typeface="+mj-ea"/>
                <a:ea typeface="+mj-ea"/>
              </a:endParaRPr>
            </a:p>
          </p:txBody>
        </p:sp>
        <p:sp>
          <p:nvSpPr>
            <p:cNvPr id="15" name="Rectangle 27"/>
            <p:cNvSpPr/>
            <p:nvPr/>
          </p:nvSpPr>
          <p:spPr>
            <a:xfrm rot="2700000">
              <a:off x="6301683" y="2797997"/>
              <a:ext cx="71523" cy="43830"/>
            </a:xfrm>
            <a:prstGeom prst="rect">
              <a:avLst/>
            </a:prstGeom>
            <a:solidFill>
              <a:srgbClr val="EB6949">
                <a:alpha val="73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ea"/>
                <a:ea typeface="+mj-ea"/>
              </a:endParaRPr>
            </a:p>
          </p:txBody>
        </p:sp>
      </p:grpSp>
      <p:pic>
        <p:nvPicPr>
          <p:cNvPr id="38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431" y="48507"/>
            <a:ext cx="4337988" cy="159211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283" y="661"/>
            <a:ext cx="4406964" cy="145039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矩形 39"/>
          <p:cNvSpPr/>
          <p:nvPr/>
        </p:nvSpPr>
        <p:spPr>
          <a:xfrm>
            <a:off x="3018912" y="421747"/>
            <a:ext cx="3045624" cy="623258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000" b="1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Bài</a:t>
            </a:r>
            <a:r>
              <a:rPr lang="en-US" altLang="zh-CN" sz="30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sz="3000" b="1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tập</a:t>
            </a:r>
            <a:r>
              <a:rPr lang="en-US" altLang="zh-CN" sz="30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sz="3000" b="1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nhanh</a:t>
            </a:r>
            <a:endParaRPr lang="zh-CN" altLang="en-US" sz="3000" b="1" dirty="0">
              <a:solidFill>
                <a:schemeClr val="bg2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3" name="Cloud 32"/>
          <p:cNvSpPr/>
          <p:nvPr/>
        </p:nvSpPr>
        <p:spPr>
          <a:xfrm>
            <a:off x="2689417" y="1640618"/>
            <a:ext cx="4060830" cy="2427769"/>
          </a:xfrm>
          <a:prstGeom prst="cloud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4807" y="1640619"/>
            <a:ext cx="5037261" cy="168559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57175" indent="-257175">
              <a:buAutoNum type="alphaLcPeriod"/>
            </a:pP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lảng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hôn</a:t>
            </a: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  <a:p>
            <a:pPr marL="257175" indent="-257175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vẳng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đồn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pPr marL="257175" indent="-257175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ngư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viễn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phố</a:t>
            </a: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  <a:p>
            <a:pPr marL="257175" indent="-257175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sừng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57175" indent="-257175" algn="r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1521" y="4053701"/>
            <a:ext cx="4098137" cy="39253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57175" indent="-257175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6" name="Right Arrow 35"/>
          <p:cNvSpPr/>
          <p:nvPr/>
        </p:nvSpPr>
        <p:spPr>
          <a:xfrm>
            <a:off x="6451919" y="2239828"/>
            <a:ext cx="596656" cy="577408"/>
          </a:xfrm>
          <a:prstGeom prst="rightArrow">
            <a:avLst/>
          </a:prstGeom>
          <a:blipFill rotWithShape="1">
            <a:blip r:embed="rId6"/>
            <a:srcRect/>
            <a:stretch>
              <a:fillRect l="-1483" t="-62873" r="-1401" b="-52695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en-US"/>
          </a:p>
        </p:txBody>
      </p:sp>
      <p:sp>
        <p:nvSpPr>
          <p:cNvPr id="37" name="Right Arrow 36"/>
          <p:cNvSpPr/>
          <p:nvPr/>
        </p:nvSpPr>
        <p:spPr>
          <a:xfrm>
            <a:off x="6465274" y="3886647"/>
            <a:ext cx="596656" cy="577408"/>
          </a:xfrm>
          <a:prstGeom prst="rightArrow">
            <a:avLst/>
          </a:prstGeom>
          <a:blipFill rotWithShape="1">
            <a:blip r:embed="rId6"/>
            <a:srcRect/>
            <a:stretch>
              <a:fillRect l="-1483" t="-62873" r="-1401" b="-52695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en-US"/>
          </a:p>
        </p:txBody>
      </p:sp>
      <p:sp>
        <p:nvSpPr>
          <p:cNvPr id="41" name="Rectangle 40"/>
          <p:cNvSpPr/>
          <p:nvPr/>
        </p:nvSpPr>
        <p:spPr>
          <a:xfrm>
            <a:off x="7257847" y="3474711"/>
            <a:ext cx="1745445" cy="136233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72133" y="1764030"/>
            <a:ext cx="1745445" cy="136233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362430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129 -0.09537 C -0.71129 -0.09506 -0.56111 -0.16173 -0.47709 -0.14198 C -0.3724 -0.13272 -0.39549 -0.14753 -0.20712 0.02284 C -0.01875 0.19321 -0.04306 0.00463 3.05556E-6 8.64198E-7 " pathEditMode="relative" rAng="0" ptsTypes="ass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56" y="1111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3" grpId="0" animBg="1"/>
      <p:bldP spid="33" grpId="1" animBg="1"/>
      <p:bldP spid="34" grpId="0"/>
      <p:bldP spid="35" grpId="0"/>
      <p:bldP spid="36" grpId="0" animBg="1"/>
      <p:bldP spid="37" grpId="0" animBg="1"/>
      <p:bldP spid="41" grpId="0"/>
      <p:bldP spid="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0384" y="954484"/>
            <a:ext cx="7146321" cy="7771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Kỳ thi này con đạt loại giỏi. Con đề nghị mẹ thưởng cho con một phần thưởng xứng đáng!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本框 10"/>
          <p:cNvSpPr txBox="1"/>
          <p:nvPr/>
        </p:nvSpPr>
        <p:spPr>
          <a:xfrm>
            <a:off x="190626" y="175804"/>
            <a:ext cx="8478111" cy="4848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700" b="1" u="sng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2. </a:t>
            </a:r>
            <a:r>
              <a:rPr lang="en-US" altLang="zh-CN" sz="2700" b="1" u="sng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Không</a:t>
            </a:r>
            <a:r>
              <a:rPr lang="en-US" altLang="zh-CN" sz="2700" b="1" u="sng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700" b="1" u="sng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nên</a:t>
            </a:r>
            <a:r>
              <a:rPr lang="en-US" altLang="zh-CN" sz="2700" b="1" u="sng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700" b="1" u="sng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lạm</a:t>
            </a:r>
            <a:r>
              <a:rPr lang="en-US" altLang="zh-CN" sz="2700" b="1" u="sng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700" b="1" u="sng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dụng</a:t>
            </a:r>
            <a:r>
              <a:rPr lang="en-US" altLang="zh-CN" sz="2700" b="1" u="sng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700" b="1" u="sng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từ</a:t>
            </a:r>
            <a:r>
              <a:rPr lang="en-US" altLang="zh-CN" sz="2700" b="1" u="sng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700" b="1" u="sng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Hán</a:t>
            </a:r>
            <a:r>
              <a:rPr lang="en-US" altLang="zh-CN" sz="2700" b="1" u="sng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700" b="1" u="sng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Việt</a:t>
            </a:r>
            <a:endParaRPr lang="zh-CN" altLang="en-US" sz="2700" b="1" u="sng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4" name="Freeform 219"/>
          <p:cNvSpPr>
            <a:spLocks noEditPoints="1"/>
          </p:cNvSpPr>
          <p:nvPr/>
        </p:nvSpPr>
        <p:spPr bwMode="auto">
          <a:xfrm>
            <a:off x="328570" y="1010475"/>
            <a:ext cx="455245" cy="436380"/>
          </a:xfrm>
          <a:custGeom>
            <a:avLst/>
            <a:gdLst>
              <a:gd name="T0" fmla="*/ 32 w 128"/>
              <a:gd name="T1" fmla="*/ 40 h 128"/>
              <a:gd name="T2" fmla="*/ 40 w 128"/>
              <a:gd name="T3" fmla="*/ 32 h 128"/>
              <a:gd name="T4" fmla="*/ 32 w 128"/>
              <a:gd name="T5" fmla="*/ 24 h 128"/>
              <a:gd name="T6" fmla="*/ 24 w 128"/>
              <a:gd name="T7" fmla="*/ 32 h 128"/>
              <a:gd name="T8" fmla="*/ 32 w 128"/>
              <a:gd name="T9" fmla="*/ 40 h 128"/>
              <a:gd name="T10" fmla="*/ 112 w 128"/>
              <a:gd name="T11" fmla="*/ 0 h 128"/>
              <a:gd name="T12" fmla="*/ 16 w 128"/>
              <a:gd name="T13" fmla="*/ 0 h 128"/>
              <a:gd name="T14" fmla="*/ 0 w 128"/>
              <a:gd name="T15" fmla="*/ 16 h 128"/>
              <a:gd name="T16" fmla="*/ 0 w 128"/>
              <a:gd name="T17" fmla="*/ 112 h 128"/>
              <a:gd name="T18" fmla="*/ 16 w 128"/>
              <a:gd name="T19" fmla="*/ 128 h 128"/>
              <a:gd name="T20" fmla="*/ 112 w 128"/>
              <a:gd name="T21" fmla="*/ 128 h 128"/>
              <a:gd name="T22" fmla="*/ 128 w 128"/>
              <a:gd name="T23" fmla="*/ 112 h 128"/>
              <a:gd name="T24" fmla="*/ 128 w 128"/>
              <a:gd name="T25" fmla="*/ 16 h 128"/>
              <a:gd name="T26" fmla="*/ 112 w 128"/>
              <a:gd name="T27" fmla="*/ 0 h 128"/>
              <a:gd name="T28" fmla="*/ 32 w 128"/>
              <a:gd name="T29" fmla="*/ 16 h 128"/>
              <a:gd name="T30" fmla="*/ 48 w 128"/>
              <a:gd name="T31" fmla="*/ 32 h 128"/>
              <a:gd name="T32" fmla="*/ 32 w 128"/>
              <a:gd name="T33" fmla="*/ 48 h 128"/>
              <a:gd name="T34" fmla="*/ 16 w 128"/>
              <a:gd name="T35" fmla="*/ 32 h 128"/>
              <a:gd name="T36" fmla="*/ 32 w 128"/>
              <a:gd name="T37" fmla="*/ 16 h 128"/>
              <a:gd name="T38" fmla="*/ 16 w 128"/>
              <a:gd name="T39" fmla="*/ 120 h 128"/>
              <a:gd name="T40" fmla="*/ 8 w 128"/>
              <a:gd name="T41" fmla="*/ 112 h 128"/>
              <a:gd name="T42" fmla="*/ 8 w 128"/>
              <a:gd name="T43" fmla="*/ 108 h 128"/>
              <a:gd name="T44" fmla="*/ 40 w 128"/>
              <a:gd name="T45" fmla="*/ 80 h 128"/>
              <a:gd name="T46" fmla="*/ 80 w 128"/>
              <a:gd name="T47" fmla="*/ 120 h 128"/>
              <a:gd name="T48" fmla="*/ 16 w 128"/>
              <a:gd name="T49" fmla="*/ 120 h 128"/>
              <a:gd name="T50" fmla="*/ 120 w 128"/>
              <a:gd name="T51" fmla="*/ 112 h 128"/>
              <a:gd name="T52" fmla="*/ 112 w 128"/>
              <a:gd name="T53" fmla="*/ 120 h 128"/>
              <a:gd name="T54" fmla="*/ 91 w 128"/>
              <a:gd name="T55" fmla="*/ 120 h 128"/>
              <a:gd name="T56" fmla="*/ 62 w 128"/>
              <a:gd name="T57" fmla="*/ 90 h 128"/>
              <a:gd name="T58" fmla="*/ 96 w 128"/>
              <a:gd name="T59" fmla="*/ 56 h 128"/>
              <a:gd name="T60" fmla="*/ 120 w 128"/>
              <a:gd name="T61" fmla="*/ 80 h 128"/>
              <a:gd name="T62" fmla="*/ 120 w 128"/>
              <a:gd name="T63" fmla="*/ 11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28">
                <a:moveTo>
                  <a:pt x="32" y="40"/>
                </a:moveTo>
                <a:cubicBezTo>
                  <a:pt x="36" y="40"/>
                  <a:pt x="40" y="36"/>
                  <a:pt x="40" y="32"/>
                </a:cubicBezTo>
                <a:cubicBezTo>
                  <a:pt x="40" y="28"/>
                  <a:pt x="36" y="24"/>
                  <a:pt x="32" y="24"/>
                </a:cubicBezTo>
                <a:cubicBezTo>
                  <a:pt x="28" y="24"/>
                  <a:pt x="24" y="28"/>
                  <a:pt x="24" y="32"/>
                </a:cubicBezTo>
                <a:cubicBezTo>
                  <a:pt x="24" y="36"/>
                  <a:pt x="28" y="40"/>
                  <a:pt x="32" y="40"/>
                </a:cubicBezTo>
                <a:close/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21" y="128"/>
                  <a:pt x="128" y="121"/>
                  <a:pt x="128" y="112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lose/>
                <a:moveTo>
                  <a:pt x="32" y="16"/>
                </a:moveTo>
                <a:cubicBezTo>
                  <a:pt x="41" y="16"/>
                  <a:pt x="48" y="23"/>
                  <a:pt x="48" y="32"/>
                </a:cubicBezTo>
                <a:cubicBezTo>
                  <a:pt x="48" y="41"/>
                  <a:pt x="41" y="48"/>
                  <a:pt x="32" y="48"/>
                </a:cubicBezTo>
                <a:cubicBezTo>
                  <a:pt x="23" y="48"/>
                  <a:pt x="16" y="41"/>
                  <a:pt x="16" y="32"/>
                </a:cubicBezTo>
                <a:cubicBezTo>
                  <a:pt x="16" y="23"/>
                  <a:pt x="23" y="16"/>
                  <a:pt x="32" y="16"/>
                </a:cubicBezTo>
                <a:close/>
                <a:moveTo>
                  <a:pt x="16" y="120"/>
                </a:moveTo>
                <a:cubicBezTo>
                  <a:pt x="12" y="120"/>
                  <a:pt x="8" y="116"/>
                  <a:pt x="8" y="112"/>
                </a:cubicBezTo>
                <a:cubicBezTo>
                  <a:pt x="8" y="108"/>
                  <a:pt x="8" y="108"/>
                  <a:pt x="8" y="108"/>
                </a:cubicBezTo>
                <a:cubicBezTo>
                  <a:pt x="40" y="80"/>
                  <a:pt x="40" y="80"/>
                  <a:pt x="40" y="80"/>
                </a:cubicBezTo>
                <a:cubicBezTo>
                  <a:pt x="80" y="120"/>
                  <a:pt x="80" y="120"/>
                  <a:pt x="80" y="120"/>
                </a:cubicBezTo>
                <a:lnTo>
                  <a:pt x="16" y="120"/>
                </a:ln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91" y="120"/>
                  <a:pt x="91" y="120"/>
                  <a:pt x="91" y="120"/>
                </a:cubicBezTo>
                <a:cubicBezTo>
                  <a:pt x="62" y="90"/>
                  <a:pt x="62" y="90"/>
                  <a:pt x="62" y="90"/>
                </a:cubicBezTo>
                <a:cubicBezTo>
                  <a:pt x="96" y="56"/>
                  <a:pt x="96" y="56"/>
                  <a:pt x="96" y="56"/>
                </a:cubicBezTo>
                <a:cubicBezTo>
                  <a:pt x="120" y="80"/>
                  <a:pt x="120" y="80"/>
                  <a:pt x="120" y="80"/>
                </a:cubicBezTo>
                <a:lnTo>
                  <a:pt x="120" y="112"/>
                </a:lnTo>
                <a:close/>
              </a:path>
            </a:pathLst>
          </a:cu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sp>
        <p:nvSpPr>
          <p:cNvPr id="5" name="Freeform 219"/>
          <p:cNvSpPr>
            <a:spLocks noEditPoints="1"/>
          </p:cNvSpPr>
          <p:nvPr/>
        </p:nvSpPr>
        <p:spPr bwMode="auto">
          <a:xfrm>
            <a:off x="335994" y="2118942"/>
            <a:ext cx="455245" cy="436380"/>
          </a:xfrm>
          <a:custGeom>
            <a:avLst/>
            <a:gdLst>
              <a:gd name="T0" fmla="*/ 32 w 128"/>
              <a:gd name="T1" fmla="*/ 40 h 128"/>
              <a:gd name="T2" fmla="*/ 40 w 128"/>
              <a:gd name="T3" fmla="*/ 32 h 128"/>
              <a:gd name="T4" fmla="*/ 32 w 128"/>
              <a:gd name="T5" fmla="*/ 24 h 128"/>
              <a:gd name="T6" fmla="*/ 24 w 128"/>
              <a:gd name="T7" fmla="*/ 32 h 128"/>
              <a:gd name="T8" fmla="*/ 32 w 128"/>
              <a:gd name="T9" fmla="*/ 40 h 128"/>
              <a:gd name="T10" fmla="*/ 112 w 128"/>
              <a:gd name="T11" fmla="*/ 0 h 128"/>
              <a:gd name="T12" fmla="*/ 16 w 128"/>
              <a:gd name="T13" fmla="*/ 0 h 128"/>
              <a:gd name="T14" fmla="*/ 0 w 128"/>
              <a:gd name="T15" fmla="*/ 16 h 128"/>
              <a:gd name="T16" fmla="*/ 0 w 128"/>
              <a:gd name="T17" fmla="*/ 112 h 128"/>
              <a:gd name="T18" fmla="*/ 16 w 128"/>
              <a:gd name="T19" fmla="*/ 128 h 128"/>
              <a:gd name="T20" fmla="*/ 112 w 128"/>
              <a:gd name="T21" fmla="*/ 128 h 128"/>
              <a:gd name="T22" fmla="*/ 128 w 128"/>
              <a:gd name="T23" fmla="*/ 112 h 128"/>
              <a:gd name="T24" fmla="*/ 128 w 128"/>
              <a:gd name="T25" fmla="*/ 16 h 128"/>
              <a:gd name="T26" fmla="*/ 112 w 128"/>
              <a:gd name="T27" fmla="*/ 0 h 128"/>
              <a:gd name="T28" fmla="*/ 32 w 128"/>
              <a:gd name="T29" fmla="*/ 16 h 128"/>
              <a:gd name="T30" fmla="*/ 48 w 128"/>
              <a:gd name="T31" fmla="*/ 32 h 128"/>
              <a:gd name="T32" fmla="*/ 32 w 128"/>
              <a:gd name="T33" fmla="*/ 48 h 128"/>
              <a:gd name="T34" fmla="*/ 16 w 128"/>
              <a:gd name="T35" fmla="*/ 32 h 128"/>
              <a:gd name="T36" fmla="*/ 32 w 128"/>
              <a:gd name="T37" fmla="*/ 16 h 128"/>
              <a:gd name="T38" fmla="*/ 16 w 128"/>
              <a:gd name="T39" fmla="*/ 120 h 128"/>
              <a:gd name="T40" fmla="*/ 8 w 128"/>
              <a:gd name="T41" fmla="*/ 112 h 128"/>
              <a:gd name="T42" fmla="*/ 8 w 128"/>
              <a:gd name="T43" fmla="*/ 108 h 128"/>
              <a:gd name="T44" fmla="*/ 40 w 128"/>
              <a:gd name="T45" fmla="*/ 80 h 128"/>
              <a:gd name="T46" fmla="*/ 80 w 128"/>
              <a:gd name="T47" fmla="*/ 120 h 128"/>
              <a:gd name="T48" fmla="*/ 16 w 128"/>
              <a:gd name="T49" fmla="*/ 120 h 128"/>
              <a:gd name="T50" fmla="*/ 120 w 128"/>
              <a:gd name="T51" fmla="*/ 112 h 128"/>
              <a:gd name="T52" fmla="*/ 112 w 128"/>
              <a:gd name="T53" fmla="*/ 120 h 128"/>
              <a:gd name="T54" fmla="*/ 91 w 128"/>
              <a:gd name="T55" fmla="*/ 120 h 128"/>
              <a:gd name="T56" fmla="*/ 62 w 128"/>
              <a:gd name="T57" fmla="*/ 90 h 128"/>
              <a:gd name="T58" fmla="*/ 96 w 128"/>
              <a:gd name="T59" fmla="*/ 56 h 128"/>
              <a:gd name="T60" fmla="*/ 120 w 128"/>
              <a:gd name="T61" fmla="*/ 80 h 128"/>
              <a:gd name="T62" fmla="*/ 120 w 128"/>
              <a:gd name="T63" fmla="*/ 11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28">
                <a:moveTo>
                  <a:pt x="32" y="40"/>
                </a:moveTo>
                <a:cubicBezTo>
                  <a:pt x="36" y="40"/>
                  <a:pt x="40" y="36"/>
                  <a:pt x="40" y="32"/>
                </a:cubicBezTo>
                <a:cubicBezTo>
                  <a:pt x="40" y="28"/>
                  <a:pt x="36" y="24"/>
                  <a:pt x="32" y="24"/>
                </a:cubicBezTo>
                <a:cubicBezTo>
                  <a:pt x="28" y="24"/>
                  <a:pt x="24" y="28"/>
                  <a:pt x="24" y="32"/>
                </a:cubicBezTo>
                <a:cubicBezTo>
                  <a:pt x="24" y="36"/>
                  <a:pt x="28" y="40"/>
                  <a:pt x="32" y="40"/>
                </a:cubicBezTo>
                <a:close/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21" y="128"/>
                  <a:pt x="128" y="121"/>
                  <a:pt x="128" y="112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lose/>
                <a:moveTo>
                  <a:pt x="32" y="16"/>
                </a:moveTo>
                <a:cubicBezTo>
                  <a:pt x="41" y="16"/>
                  <a:pt x="48" y="23"/>
                  <a:pt x="48" y="32"/>
                </a:cubicBezTo>
                <a:cubicBezTo>
                  <a:pt x="48" y="41"/>
                  <a:pt x="41" y="48"/>
                  <a:pt x="32" y="48"/>
                </a:cubicBezTo>
                <a:cubicBezTo>
                  <a:pt x="23" y="48"/>
                  <a:pt x="16" y="41"/>
                  <a:pt x="16" y="32"/>
                </a:cubicBezTo>
                <a:cubicBezTo>
                  <a:pt x="16" y="23"/>
                  <a:pt x="23" y="16"/>
                  <a:pt x="32" y="16"/>
                </a:cubicBezTo>
                <a:close/>
                <a:moveTo>
                  <a:pt x="16" y="120"/>
                </a:moveTo>
                <a:cubicBezTo>
                  <a:pt x="12" y="120"/>
                  <a:pt x="8" y="116"/>
                  <a:pt x="8" y="112"/>
                </a:cubicBezTo>
                <a:cubicBezTo>
                  <a:pt x="8" y="108"/>
                  <a:pt x="8" y="108"/>
                  <a:pt x="8" y="108"/>
                </a:cubicBezTo>
                <a:cubicBezTo>
                  <a:pt x="40" y="80"/>
                  <a:pt x="40" y="80"/>
                  <a:pt x="40" y="80"/>
                </a:cubicBezTo>
                <a:cubicBezTo>
                  <a:pt x="80" y="120"/>
                  <a:pt x="80" y="120"/>
                  <a:pt x="80" y="120"/>
                </a:cubicBezTo>
                <a:lnTo>
                  <a:pt x="16" y="120"/>
                </a:ln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91" y="120"/>
                  <a:pt x="91" y="120"/>
                  <a:pt x="91" y="120"/>
                </a:cubicBezTo>
                <a:cubicBezTo>
                  <a:pt x="62" y="90"/>
                  <a:pt x="62" y="90"/>
                  <a:pt x="62" y="90"/>
                </a:cubicBezTo>
                <a:cubicBezTo>
                  <a:pt x="96" y="56"/>
                  <a:pt x="96" y="56"/>
                  <a:pt x="96" y="56"/>
                </a:cubicBezTo>
                <a:cubicBezTo>
                  <a:pt x="120" y="80"/>
                  <a:pt x="120" y="80"/>
                  <a:pt x="120" y="80"/>
                </a:cubicBezTo>
                <a:lnTo>
                  <a:pt x="120" y="112"/>
                </a:lnTo>
                <a:close/>
              </a:path>
            </a:pathLst>
          </a:cu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sp>
        <p:nvSpPr>
          <p:cNvPr id="6" name="Freeform 219"/>
          <p:cNvSpPr>
            <a:spLocks noEditPoints="1"/>
          </p:cNvSpPr>
          <p:nvPr/>
        </p:nvSpPr>
        <p:spPr bwMode="auto">
          <a:xfrm>
            <a:off x="362710" y="3210667"/>
            <a:ext cx="455245" cy="436380"/>
          </a:xfrm>
          <a:custGeom>
            <a:avLst/>
            <a:gdLst>
              <a:gd name="T0" fmla="*/ 32 w 128"/>
              <a:gd name="T1" fmla="*/ 40 h 128"/>
              <a:gd name="T2" fmla="*/ 40 w 128"/>
              <a:gd name="T3" fmla="*/ 32 h 128"/>
              <a:gd name="T4" fmla="*/ 32 w 128"/>
              <a:gd name="T5" fmla="*/ 24 h 128"/>
              <a:gd name="T6" fmla="*/ 24 w 128"/>
              <a:gd name="T7" fmla="*/ 32 h 128"/>
              <a:gd name="T8" fmla="*/ 32 w 128"/>
              <a:gd name="T9" fmla="*/ 40 h 128"/>
              <a:gd name="T10" fmla="*/ 112 w 128"/>
              <a:gd name="T11" fmla="*/ 0 h 128"/>
              <a:gd name="T12" fmla="*/ 16 w 128"/>
              <a:gd name="T13" fmla="*/ 0 h 128"/>
              <a:gd name="T14" fmla="*/ 0 w 128"/>
              <a:gd name="T15" fmla="*/ 16 h 128"/>
              <a:gd name="T16" fmla="*/ 0 w 128"/>
              <a:gd name="T17" fmla="*/ 112 h 128"/>
              <a:gd name="T18" fmla="*/ 16 w 128"/>
              <a:gd name="T19" fmla="*/ 128 h 128"/>
              <a:gd name="T20" fmla="*/ 112 w 128"/>
              <a:gd name="T21" fmla="*/ 128 h 128"/>
              <a:gd name="T22" fmla="*/ 128 w 128"/>
              <a:gd name="T23" fmla="*/ 112 h 128"/>
              <a:gd name="T24" fmla="*/ 128 w 128"/>
              <a:gd name="T25" fmla="*/ 16 h 128"/>
              <a:gd name="T26" fmla="*/ 112 w 128"/>
              <a:gd name="T27" fmla="*/ 0 h 128"/>
              <a:gd name="T28" fmla="*/ 32 w 128"/>
              <a:gd name="T29" fmla="*/ 16 h 128"/>
              <a:gd name="T30" fmla="*/ 48 w 128"/>
              <a:gd name="T31" fmla="*/ 32 h 128"/>
              <a:gd name="T32" fmla="*/ 32 w 128"/>
              <a:gd name="T33" fmla="*/ 48 h 128"/>
              <a:gd name="T34" fmla="*/ 16 w 128"/>
              <a:gd name="T35" fmla="*/ 32 h 128"/>
              <a:gd name="T36" fmla="*/ 32 w 128"/>
              <a:gd name="T37" fmla="*/ 16 h 128"/>
              <a:gd name="T38" fmla="*/ 16 w 128"/>
              <a:gd name="T39" fmla="*/ 120 h 128"/>
              <a:gd name="T40" fmla="*/ 8 w 128"/>
              <a:gd name="T41" fmla="*/ 112 h 128"/>
              <a:gd name="T42" fmla="*/ 8 w 128"/>
              <a:gd name="T43" fmla="*/ 108 h 128"/>
              <a:gd name="T44" fmla="*/ 40 w 128"/>
              <a:gd name="T45" fmla="*/ 80 h 128"/>
              <a:gd name="T46" fmla="*/ 80 w 128"/>
              <a:gd name="T47" fmla="*/ 120 h 128"/>
              <a:gd name="T48" fmla="*/ 16 w 128"/>
              <a:gd name="T49" fmla="*/ 120 h 128"/>
              <a:gd name="T50" fmla="*/ 120 w 128"/>
              <a:gd name="T51" fmla="*/ 112 h 128"/>
              <a:gd name="T52" fmla="*/ 112 w 128"/>
              <a:gd name="T53" fmla="*/ 120 h 128"/>
              <a:gd name="T54" fmla="*/ 91 w 128"/>
              <a:gd name="T55" fmla="*/ 120 h 128"/>
              <a:gd name="T56" fmla="*/ 62 w 128"/>
              <a:gd name="T57" fmla="*/ 90 h 128"/>
              <a:gd name="T58" fmla="*/ 96 w 128"/>
              <a:gd name="T59" fmla="*/ 56 h 128"/>
              <a:gd name="T60" fmla="*/ 120 w 128"/>
              <a:gd name="T61" fmla="*/ 80 h 128"/>
              <a:gd name="T62" fmla="*/ 120 w 128"/>
              <a:gd name="T63" fmla="*/ 11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28">
                <a:moveTo>
                  <a:pt x="32" y="40"/>
                </a:moveTo>
                <a:cubicBezTo>
                  <a:pt x="36" y="40"/>
                  <a:pt x="40" y="36"/>
                  <a:pt x="40" y="32"/>
                </a:cubicBezTo>
                <a:cubicBezTo>
                  <a:pt x="40" y="28"/>
                  <a:pt x="36" y="24"/>
                  <a:pt x="32" y="24"/>
                </a:cubicBezTo>
                <a:cubicBezTo>
                  <a:pt x="28" y="24"/>
                  <a:pt x="24" y="28"/>
                  <a:pt x="24" y="32"/>
                </a:cubicBezTo>
                <a:cubicBezTo>
                  <a:pt x="24" y="36"/>
                  <a:pt x="28" y="40"/>
                  <a:pt x="32" y="40"/>
                </a:cubicBezTo>
                <a:close/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21" y="128"/>
                  <a:pt x="128" y="121"/>
                  <a:pt x="128" y="112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lose/>
                <a:moveTo>
                  <a:pt x="32" y="16"/>
                </a:moveTo>
                <a:cubicBezTo>
                  <a:pt x="41" y="16"/>
                  <a:pt x="48" y="23"/>
                  <a:pt x="48" y="32"/>
                </a:cubicBezTo>
                <a:cubicBezTo>
                  <a:pt x="48" y="41"/>
                  <a:pt x="41" y="48"/>
                  <a:pt x="32" y="48"/>
                </a:cubicBezTo>
                <a:cubicBezTo>
                  <a:pt x="23" y="48"/>
                  <a:pt x="16" y="41"/>
                  <a:pt x="16" y="32"/>
                </a:cubicBezTo>
                <a:cubicBezTo>
                  <a:pt x="16" y="23"/>
                  <a:pt x="23" y="16"/>
                  <a:pt x="32" y="16"/>
                </a:cubicBezTo>
                <a:close/>
                <a:moveTo>
                  <a:pt x="16" y="120"/>
                </a:moveTo>
                <a:cubicBezTo>
                  <a:pt x="12" y="120"/>
                  <a:pt x="8" y="116"/>
                  <a:pt x="8" y="112"/>
                </a:cubicBezTo>
                <a:cubicBezTo>
                  <a:pt x="8" y="108"/>
                  <a:pt x="8" y="108"/>
                  <a:pt x="8" y="108"/>
                </a:cubicBezTo>
                <a:cubicBezTo>
                  <a:pt x="40" y="80"/>
                  <a:pt x="40" y="80"/>
                  <a:pt x="40" y="80"/>
                </a:cubicBezTo>
                <a:cubicBezTo>
                  <a:pt x="80" y="120"/>
                  <a:pt x="80" y="120"/>
                  <a:pt x="80" y="120"/>
                </a:cubicBezTo>
                <a:lnTo>
                  <a:pt x="16" y="120"/>
                </a:ln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91" y="120"/>
                  <a:pt x="91" y="120"/>
                  <a:pt x="91" y="120"/>
                </a:cubicBezTo>
                <a:cubicBezTo>
                  <a:pt x="62" y="90"/>
                  <a:pt x="62" y="90"/>
                  <a:pt x="62" y="90"/>
                </a:cubicBezTo>
                <a:cubicBezTo>
                  <a:pt x="96" y="56"/>
                  <a:pt x="96" y="56"/>
                  <a:pt x="96" y="56"/>
                </a:cubicBezTo>
                <a:cubicBezTo>
                  <a:pt x="120" y="80"/>
                  <a:pt x="120" y="80"/>
                  <a:pt x="120" y="80"/>
                </a:cubicBezTo>
                <a:lnTo>
                  <a:pt x="120" y="112"/>
                </a:lnTo>
                <a:close/>
              </a:path>
            </a:pathLst>
          </a:cu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sp>
        <p:nvSpPr>
          <p:cNvPr id="7" name="Freeform 219"/>
          <p:cNvSpPr>
            <a:spLocks noEditPoints="1"/>
          </p:cNvSpPr>
          <p:nvPr/>
        </p:nvSpPr>
        <p:spPr bwMode="auto">
          <a:xfrm>
            <a:off x="380520" y="4259373"/>
            <a:ext cx="455245" cy="436380"/>
          </a:xfrm>
          <a:custGeom>
            <a:avLst/>
            <a:gdLst>
              <a:gd name="T0" fmla="*/ 32 w 128"/>
              <a:gd name="T1" fmla="*/ 40 h 128"/>
              <a:gd name="T2" fmla="*/ 40 w 128"/>
              <a:gd name="T3" fmla="*/ 32 h 128"/>
              <a:gd name="T4" fmla="*/ 32 w 128"/>
              <a:gd name="T5" fmla="*/ 24 h 128"/>
              <a:gd name="T6" fmla="*/ 24 w 128"/>
              <a:gd name="T7" fmla="*/ 32 h 128"/>
              <a:gd name="T8" fmla="*/ 32 w 128"/>
              <a:gd name="T9" fmla="*/ 40 h 128"/>
              <a:gd name="T10" fmla="*/ 112 w 128"/>
              <a:gd name="T11" fmla="*/ 0 h 128"/>
              <a:gd name="T12" fmla="*/ 16 w 128"/>
              <a:gd name="T13" fmla="*/ 0 h 128"/>
              <a:gd name="T14" fmla="*/ 0 w 128"/>
              <a:gd name="T15" fmla="*/ 16 h 128"/>
              <a:gd name="T16" fmla="*/ 0 w 128"/>
              <a:gd name="T17" fmla="*/ 112 h 128"/>
              <a:gd name="T18" fmla="*/ 16 w 128"/>
              <a:gd name="T19" fmla="*/ 128 h 128"/>
              <a:gd name="T20" fmla="*/ 112 w 128"/>
              <a:gd name="T21" fmla="*/ 128 h 128"/>
              <a:gd name="T22" fmla="*/ 128 w 128"/>
              <a:gd name="T23" fmla="*/ 112 h 128"/>
              <a:gd name="T24" fmla="*/ 128 w 128"/>
              <a:gd name="T25" fmla="*/ 16 h 128"/>
              <a:gd name="T26" fmla="*/ 112 w 128"/>
              <a:gd name="T27" fmla="*/ 0 h 128"/>
              <a:gd name="T28" fmla="*/ 32 w 128"/>
              <a:gd name="T29" fmla="*/ 16 h 128"/>
              <a:gd name="T30" fmla="*/ 48 w 128"/>
              <a:gd name="T31" fmla="*/ 32 h 128"/>
              <a:gd name="T32" fmla="*/ 32 w 128"/>
              <a:gd name="T33" fmla="*/ 48 h 128"/>
              <a:gd name="T34" fmla="*/ 16 w 128"/>
              <a:gd name="T35" fmla="*/ 32 h 128"/>
              <a:gd name="T36" fmla="*/ 32 w 128"/>
              <a:gd name="T37" fmla="*/ 16 h 128"/>
              <a:gd name="T38" fmla="*/ 16 w 128"/>
              <a:gd name="T39" fmla="*/ 120 h 128"/>
              <a:gd name="T40" fmla="*/ 8 w 128"/>
              <a:gd name="T41" fmla="*/ 112 h 128"/>
              <a:gd name="T42" fmla="*/ 8 w 128"/>
              <a:gd name="T43" fmla="*/ 108 h 128"/>
              <a:gd name="T44" fmla="*/ 40 w 128"/>
              <a:gd name="T45" fmla="*/ 80 h 128"/>
              <a:gd name="T46" fmla="*/ 80 w 128"/>
              <a:gd name="T47" fmla="*/ 120 h 128"/>
              <a:gd name="T48" fmla="*/ 16 w 128"/>
              <a:gd name="T49" fmla="*/ 120 h 128"/>
              <a:gd name="T50" fmla="*/ 120 w 128"/>
              <a:gd name="T51" fmla="*/ 112 h 128"/>
              <a:gd name="T52" fmla="*/ 112 w 128"/>
              <a:gd name="T53" fmla="*/ 120 h 128"/>
              <a:gd name="T54" fmla="*/ 91 w 128"/>
              <a:gd name="T55" fmla="*/ 120 h 128"/>
              <a:gd name="T56" fmla="*/ 62 w 128"/>
              <a:gd name="T57" fmla="*/ 90 h 128"/>
              <a:gd name="T58" fmla="*/ 96 w 128"/>
              <a:gd name="T59" fmla="*/ 56 h 128"/>
              <a:gd name="T60" fmla="*/ 120 w 128"/>
              <a:gd name="T61" fmla="*/ 80 h 128"/>
              <a:gd name="T62" fmla="*/ 120 w 128"/>
              <a:gd name="T63" fmla="*/ 11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28">
                <a:moveTo>
                  <a:pt x="32" y="40"/>
                </a:moveTo>
                <a:cubicBezTo>
                  <a:pt x="36" y="40"/>
                  <a:pt x="40" y="36"/>
                  <a:pt x="40" y="32"/>
                </a:cubicBezTo>
                <a:cubicBezTo>
                  <a:pt x="40" y="28"/>
                  <a:pt x="36" y="24"/>
                  <a:pt x="32" y="24"/>
                </a:cubicBezTo>
                <a:cubicBezTo>
                  <a:pt x="28" y="24"/>
                  <a:pt x="24" y="28"/>
                  <a:pt x="24" y="32"/>
                </a:cubicBezTo>
                <a:cubicBezTo>
                  <a:pt x="24" y="36"/>
                  <a:pt x="28" y="40"/>
                  <a:pt x="32" y="40"/>
                </a:cubicBezTo>
                <a:close/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21" y="128"/>
                  <a:pt x="128" y="121"/>
                  <a:pt x="128" y="112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lose/>
                <a:moveTo>
                  <a:pt x="32" y="16"/>
                </a:moveTo>
                <a:cubicBezTo>
                  <a:pt x="41" y="16"/>
                  <a:pt x="48" y="23"/>
                  <a:pt x="48" y="32"/>
                </a:cubicBezTo>
                <a:cubicBezTo>
                  <a:pt x="48" y="41"/>
                  <a:pt x="41" y="48"/>
                  <a:pt x="32" y="48"/>
                </a:cubicBezTo>
                <a:cubicBezTo>
                  <a:pt x="23" y="48"/>
                  <a:pt x="16" y="41"/>
                  <a:pt x="16" y="32"/>
                </a:cubicBezTo>
                <a:cubicBezTo>
                  <a:pt x="16" y="23"/>
                  <a:pt x="23" y="16"/>
                  <a:pt x="32" y="16"/>
                </a:cubicBezTo>
                <a:close/>
                <a:moveTo>
                  <a:pt x="16" y="120"/>
                </a:moveTo>
                <a:cubicBezTo>
                  <a:pt x="12" y="120"/>
                  <a:pt x="8" y="116"/>
                  <a:pt x="8" y="112"/>
                </a:cubicBezTo>
                <a:cubicBezTo>
                  <a:pt x="8" y="108"/>
                  <a:pt x="8" y="108"/>
                  <a:pt x="8" y="108"/>
                </a:cubicBezTo>
                <a:cubicBezTo>
                  <a:pt x="40" y="80"/>
                  <a:pt x="40" y="80"/>
                  <a:pt x="40" y="80"/>
                </a:cubicBezTo>
                <a:cubicBezTo>
                  <a:pt x="80" y="120"/>
                  <a:pt x="80" y="120"/>
                  <a:pt x="80" y="120"/>
                </a:cubicBezTo>
                <a:lnTo>
                  <a:pt x="16" y="120"/>
                </a:ln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91" y="120"/>
                  <a:pt x="91" y="120"/>
                  <a:pt x="91" y="120"/>
                </a:cubicBezTo>
                <a:cubicBezTo>
                  <a:pt x="62" y="90"/>
                  <a:pt x="62" y="90"/>
                  <a:pt x="62" y="90"/>
                </a:cubicBezTo>
                <a:cubicBezTo>
                  <a:pt x="96" y="56"/>
                  <a:pt x="96" y="56"/>
                  <a:pt x="96" y="56"/>
                </a:cubicBezTo>
                <a:cubicBezTo>
                  <a:pt x="120" y="80"/>
                  <a:pt x="120" y="80"/>
                  <a:pt x="120" y="80"/>
                </a:cubicBezTo>
                <a:lnTo>
                  <a:pt x="120" y="112"/>
                </a:lnTo>
                <a:close/>
              </a:path>
            </a:pathLst>
          </a:cu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sp>
        <p:nvSpPr>
          <p:cNvPr id="8" name="Cloud 7"/>
          <p:cNvSpPr/>
          <p:nvPr/>
        </p:nvSpPr>
        <p:spPr>
          <a:xfrm>
            <a:off x="2639865" y="1010409"/>
            <a:ext cx="4804687" cy="2067340"/>
          </a:xfrm>
          <a:prstGeom prst="cloud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Theo em, trong mỗi cặp câu dưới đây, câu nào có cách diễn đạt hay hơn? Vì sao?</a:t>
            </a:r>
            <a:endParaRPr kumimoji="1"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0384" y="2028814"/>
            <a:ext cx="7146321" cy="7771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 Kỳ thi này con đạt loại giỏi, mẹ thưởng cho con một phần thưởng xứng đáng nhé!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7676" y="3222495"/>
            <a:ext cx="7146321" cy="4231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 Ngoài sân, nhi đồng đang vui đùa.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29499" y="4223888"/>
            <a:ext cx="4498058" cy="4231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Ngoài sân, trẻ em đang vui đùa.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—Pngtree—read little mouse_277728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117" y="1561401"/>
            <a:ext cx="2648103" cy="375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436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566" y="141915"/>
            <a:ext cx="4066974" cy="11310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Kỳ thi này con đạt loại giỏi. Con </a:t>
            </a:r>
            <a:r>
              <a:rPr lang="vi-VN" sz="2300" b="1" i="1" dirty="0">
                <a:latin typeface="Times New Roman" pitchFamily="18" charset="0"/>
                <a:cs typeface="Times New Roman" pitchFamily="18" charset="0"/>
              </a:rPr>
              <a:t>đề nghị </a:t>
            </a:r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mẹ thưởng cho con một phần thưởng xứng đáng!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1462" y="165572"/>
            <a:ext cx="3967260" cy="11310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 Kỳ thi này con đạt loại giỏi, mẹ thưởng cho con một phần thưởng xứng đáng nhé!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5566" y="1561241"/>
            <a:ext cx="4066974" cy="7771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vi-VN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vi-VN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Ngoài sân, </a:t>
            </a:r>
            <a:r>
              <a:rPr lang="vi-VN" sz="23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 đồng </a:t>
            </a:r>
            <a:r>
              <a:rPr lang="vi-VN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đang vui đùa.</a:t>
            </a:r>
            <a:endParaRPr lang="en-US" sz="23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81462" y="1584896"/>
            <a:ext cx="4498058" cy="4231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vi-VN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Ngoài sân, trẻ em đang vui đùa.</a:t>
            </a:r>
            <a:endParaRPr lang="en-US" sz="23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967341" y="2572544"/>
            <a:ext cx="5145088" cy="1191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own Arrow 14"/>
          <p:cNvSpPr/>
          <p:nvPr/>
        </p:nvSpPr>
        <p:spPr>
          <a:xfrm>
            <a:off x="1808858" y="2389196"/>
            <a:ext cx="626598" cy="473111"/>
          </a:xfrm>
          <a:prstGeom prst="downArrow">
            <a:avLst/>
          </a:prstGeom>
          <a:blipFill rotWithShape="1">
            <a:blip r:embed="rId2"/>
            <a:srcRect/>
            <a:stretch>
              <a:fillRect l="-1483" t="-62873" r="-1401" b="-52695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en-US"/>
          </a:p>
        </p:txBody>
      </p:sp>
      <p:sp>
        <p:nvSpPr>
          <p:cNvPr id="16" name="Down Arrow 15"/>
          <p:cNvSpPr/>
          <p:nvPr/>
        </p:nvSpPr>
        <p:spPr>
          <a:xfrm>
            <a:off x="6427553" y="2448337"/>
            <a:ext cx="626598" cy="473111"/>
          </a:xfrm>
          <a:prstGeom prst="downArrow">
            <a:avLst/>
          </a:prstGeom>
          <a:blipFill rotWithShape="1">
            <a:blip r:embed="rId2"/>
            <a:srcRect/>
            <a:stretch>
              <a:fillRect l="-1483" t="-62873" r="-1401" b="-52695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en-US"/>
          </a:p>
        </p:txBody>
      </p:sp>
      <p:sp>
        <p:nvSpPr>
          <p:cNvPr id="17" name="Rectangle 16"/>
          <p:cNvSpPr/>
          <p:nvPr/>
        </p:nvSpPr>
        <p:spPr>
          <a:xfrm>
            <a:off x="744826" y="2976643"/>
            <a:ext cx="2624615" cy="43871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Dùng từ Hán Việt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24298" y="3047612"/>
            <a:ext cx="3200788" cy="43871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Dùng từ thuần Việt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1793090" y="3591722"/>
            <a:ext cx="626598" cy="473111"/>
          </a:xfrm>
          <a:prstGeom prst="downArrow">
            <a:avLst/>
          </a:prstGeom>
          <a:blipFill rotWithShape="1">
            <a:blip r:embed="rId2"/>
            <a:srcRect/>
            <a:stretch>
              <a:fillRect l="-1483" t="-62873" r="-1401" b="-52695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en-US"/>
          </a:p>
        </p:txBody>
      </p:sp>
      <p:sp>
        <p:nvSpPr>
          <p:cNvPr id="20" name="Down Arrow 19"/>
          <p:cNvSpPr/>
          <p:nvPr/>
        </p:nvSpPr>
        <p:spPr>
          <a:xfrm>
            <a:off x="6435431" y="3650862"/>
            <a:ext cx="626598" cy="473111"/>
          </a:xfrm>
          <a:prstGeom prst="downArrow">
            <a:avLst/>
          </a:prstGeom>
          <a:blipFill rotWithShape="1">
            <a:blip r:embed="rId2"/>
            <a:srcRect/>
            <a:stretch>
              <a:fillRect l="-1483" t="-62873" r="-1401" b="-52695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en-US"/>
          </a:p>
        </p:txBody>
      </p:sp>
      <p:sp>
        <p:nvSpPr>
          <p:cNvPr id="21" name="Rectangle 20"/>
          <p:cNvSpPr/>
          <p:nvPr/>
        </p:nvSpPr>
        <p:spPr>
          <a:xfrm>
            <a:off x="295567" y="4179168"/>
            <a:ext cx="3913278" cy="80816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Thiếu tự nhiên, không phù hợp với hoàn cảnh giao tiếp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71895" y="4238309"/>
            <a:ext cx="3676827" cy="80816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Tự nhiên, trong sáng phù hợp với hoàn cảnh giao tiếp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0792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5" grpId="0" animBg="1"/>
      <p:bldP spid="16" grpId="0" animBg="1"/>
      <p:bldP spid="17" grpId="0"/>
      <p:bldP spid="18" grpId="0"/>
      <p:bldP spid="19" grpId="0" animBg="1"/>
      <p:bldP spid="20" grpId="0" animBg="1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/>
          <p:nvPr/>
        </p:nvGrpSpPr>
        <p:grpSpPr>
          <a:xfrm>
            <a:off x="133497" y="1134925"/>
            <a:ext cx="3495087" cy="3170425"/>
            <a:chOff x="5723012" y="2321378"/>
            <a:chExt cx="4660116" cy="4225929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5723012" y="2321378"/>
              <a:ext cx="2425700" cy="3163886"/>
              <a:chOff x="944562" y="687387"/>
              <a:chExt cx="2451101" cy="3228975"/>
            </a:xfrm>
          </p:grpSpPr>
          <p:sp>
            <p:nvSpPr>
              <p:cNvPr id="29" name="Freeform 44"/>
              <p:cNvSpPr>
                <a:spLocks/>
              </p:cNvSpPr>
              <p:nvPr/>
            </p:nvSpPr>
            <p:spPr bwMode="auto">
              <a:xfrm>
                <a:off x="986269" y="721411"/>
                <a:ext cx="2367687" cy="469846"/>
              </a:xfrm>
              <a:custGeom>
                <a:avLst/>
                <a:gdLst/>
                <a:ahLst/>
                <a:cxnLst>
                  <a:cxn ang="0">
                    <a:pos x="1492" y="77"/>
                  </a:cxn>
                  <a:cxn ang="0">
                    <a:pos x="1276" y="0"/>
                  </a:cxn>
                  <a:cxn ang="0">
                    <a:pos x="0" y="180"/>
                  </a:cxn>
                  <a:cxn ang="0">
                    <a:pos x="129" y="296"/>
                  </a:cxn>
                  <a:cxn ang="0">
                    <a:pos x="1492" y="77"/>
                  </a:cxn>
                </a:cxnLst>
                <a:rect l="0" t="0" r="r" b="b"/>
                <a:pathLst>
                  <a:path w="1492" h="296">
                    <a:moveTo>
                      <a:pt x="1492" y="77"/>
                    </a:moveTo>
                    <a:lnTo>
                      <a:pt x="1276" y="0"/>
                    </a:lnTo>
                    <a:lnTo>
                      <a:pt x="0" y="180"/>
                    </a:lnTo>
                    <a:lnTo>
                      <a:pt x="129" y="296"/>
                    </a:lnTo>
                    <a:lnTo>
                      <a:pt x="1492" y="77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93000">
                    <a:schemeClr val="bg1">
                      <a:lumMod val="95000"/>
                    </a:schemeClr>
                  </a:gs>
                </a:gsLst>
                <a:lin ang="3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itchFamily="-109" charset="0"/>
                  <a:ea typeface="ＭＳ Ｐゴシック" pitchFamily="-109" charset="-128"/>
                  <a:cs typeface="ＭＳ Ｐゴシック" pitchFamily="-109" charset="-128"/>
                </a:endParaRPr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944562" y="969294"/>
                <a:ext cx="503695" cy="2947068"/>
              </a:xfrm>
              <a:custGeom>
                <a:avLst/>
                <a:gdLst>
                  <a:gd name="T0" fmla="*/ 0 w 317"/>
                  <a:gd name="T1" fmla="*/ 0 h 1856"/>
                  <a:gd name="T2" fmla="*/ 0 w 317"/>
                  <a:gd name="T3" fmla="*/ 2147483647 h 1856"/>
                  <a:gd name="T4" fmla="*/ 0 w 317"/>
                  <a:gd name="T5" fmla="*/ 2147483647 h 1856"/>
                  <a:gd name="T6" fmla="*/ 2147483647 w 317"/>
                  <a:gd name="T7" fmla="*/ 2147483647 h 1856"/>
                  <a:gd name="T8" fmla="*/ 2147483647 w 317"/>
                  <a:gd name="T9" fmla="*/ 2147483647 h 1856"/>
                  <a:gd name="T10" fmla="*/ 2147483647 w 317"/>
                  <a:gd name="T11" fmla="*/ 2147483647 h 1856"/>
                  <a:gd name="T12" fmla="*/ 2147483647 w 317"/>
                  <a:gd name="T13" fmla="*/ 2147483647 h 1856"/>
                  <a:gd name="T14" fmla="*/ 2147483647 w 317"/>
                  <a:gd name="T15" fmla="*/ 2147483647 h 1856"/>
                  <a:gd name="T16" fmla="*/ 2147483647 w 317"/>
                  <a:gd name="T17" fmla="*/ 2147483647 h 1856"/>
                  <a:gd name="T18" fmla="*/ 2147483647 w 317"/>
                  <a:gd name="T19" fmla="*/ 2147483647 h 1856"/>
                  <a:gd name="T20" fmla="*/ 2147483647 w 317"/>
                  <a:gd name="T21" fmla="*/ 2147483647 h 1856"/>
                  <a:gd name="T22" fmla="*/ 2147483647 w 317"/>
                  <a:gd name="T23" fmla="*/ 2147483647 h 1856"/>
                  <a:gd name="T24" fmla="*/ 2147483647 w 317"/>
                  <a:gd name="T25" fmla="*/ 2147483647 h 1856"/>
                  <a:gd name="T26" fmla="*/ 2147483647 w 317"/>
                  <a:gd name="T27" fmla="*/ 2147483647 h 1856"/>
                  <a:gd name="T28" fmla="*/ 2147483647 w 317"/>
                  <a:gd name="T29" fmla="*/ 2147483647 h 1856"/>
                  <a:gd name="T30" fmla="*/ 2147483647 w 317"/>
                  <a:gd name="T31" fmla="*/ 2147483647 h 1856"/>
                  <a:gd name="T32" fmla="*/ 2147483647 w 317"/>
                  <a:gd name="T33" fmla="*/ 2147483647 h 1856"/>
                  <a:gd name="T34" fmla="*/ 2147483647 w 317"/>
                  <a:gd name="T35" fmla="*/ 2147483647 h 1856"/>
                  <a:gd name="T36" fmla="*/ 2147483647 w 317"/>
                  <a:gd name="T37" fmla="*/ 2147483647 h 1856"/>
                  <a:gd name="T38" fmla="*/ 2147483647 w 317"/>
                  <a:gd name="T39" fmla="*/ 2147483647 h 1856"/>
                  <a:gd name="T40" fmla="*/ 2147483647 w 317"/>
                  <a:gd name="T41" fmla="*/ 2147483647 h 1856"/>
                  <a:gd name="T42" fmla="*/ 2147483647 w 317"/>
                  <a:gd name="T43" fmla="*/ 2147483647 h 1856"/>
                  <a:gd name="T44" fmla="*/ 2147483647 w 317"/>
                  <a:gd name="T45" fmla="*/ 2147483647 h 1856"/>
                  <a:gd name="T46" fmla="*/ 2147483647 w 317"/>
                  <a:gd name="T47" fmla="*/ 2147483647 h 1856"/>
                  <a:gd name="T48" fmla="*/ 2147483647 w 317"/>
                  <a:gd name="T49" fmla="*/ 2147483647 h 1856"/>
                  <a:gd name="T50" fmla="*/ 2147483647 w 317"/>
                  <a:gd name="T51" fmla="*/ 2147483647 h 1856"/>
                  <a:gd name="T52" fmla="*/ 2147483647 w 317"/>
                  <a:gd name="T53" fmla="*/ 2147483647 h 1856"/>
                  <a:gd name="T54" fmla="*/ 2147483647 w 317"/>
                  <a:gd name="T55" fmla="*/ 2147483647 h 1856"/>
                  <a:gd name="T56" fmla="*/ 0 w 317"/>
                  <a:gd name="T57" fmla="*/ 0 h 1856"/>
                  <a:gd name="T58" fmla="*/ 0 w 317"/>
                  <a:gd name="T59" fmla="*/ 0 h 185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17"/>
                  <a:gd name="T91" fmla="*/ 0 h 1856"/>
                  <a:gd name="T92" fmla="*/ 317 w 317"/>
                  <a:gd name="T93" fmla="*/ 1856 h 185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17" h="1856">
                    <a:moveTo>
                      <a:pt x="0" y="0"/>
                    </a:moveTo>
                    <a:lnTo>
                      <a:pt x="0" y="1722"/>
                    </a:lnTo>
                    <a:lnTo>
                      <a:pt x="3" y="1730"/>
                    </a:lnTo>
                    <a:lnTo>
                      <a:pt x="10" y="1748"/>
                    </a:lnTo>
                    <a:lnTo>
                      <a:pt x="26" y="1771"/>
                    </a:lnTo>
                    <a:lnTo>
                      <a:pt x="39" y="1786"/>
                    </a:lnTo>
                    <a:lnTo>
                      <a:pt x="54" y="1799"/>
                    </a:lnTo>
                    <a:lnTo>
                      <a:pt x="72" y="1812"/>
                    </a:lnTo>
                    <a:lnTo>
                      <a:pt x="93" y="1825"/>
                    </a:lnTo>
                    <a:lnTo>
                      <a:pt x="119" y="1835"/>
                    </a:lnTo>
                    <a:lnTo>
                      <a:pt x="149" y="1846"/>
                    </a:lnTo>
                    <a:lnTo>
                      <a:pt x="183" y="1851"/>
                    </a:lnTo>
                    <a:lnTo>
                      <a:pt x="224" y="1856"/>
                    </a:lnTo>
                    <a:lnTo>
                      <a:pt x="268" y="1853"/>
                    </a:lnTo>
                    <a:lnTo>
                      <a:pt x="317" y="1851"/>
                    </a:lnTo>
                    <a:lnTo>
                      <a:pt x="317" y="82"/>
                    </a:lnTo>
                    <a:lnTo>
                      <a:pt x="289" y="88"/>
                    </a:lnTo>
                    <a:lnTo>
                      <a:pt x="255" y="93"/>
                    </a:lnTo>
                    <a:lnTo>
                      <a:pt x="214" y="93"/>
                    </a:lnTo>
                    <a:lnTo>
                      <a:pt x="188" y="90"/>
                    </a:lnTo>
                    <a:lnTo>
                      <a:pt x="165" y="88"/>
                    </a:lnTo>
                    <a:lnTo>
                      <a:pt x="137" y="80"/>
                    </a:lnTo>
                    <a:lnTo>
                      <a:pt x="111" y="72"/>
                    </a:lnTo>
                    <a:lnTo>
                      <a:pt x="82" y="59"/>
                    </a:lnTo>
                    <a:lnTo>
                      <a:pt x="57" y="44"/>
                    </a:lnTo>
                    <a:lnTo>
                      <a:pt x="2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itchFamily="-109" charset="0"/>
                  <a:ea typeface="ＭＳ Ｐゴシック" pitchFamily="-109" charset="-128"/>
                  <a:cs typeface="ＭＳ Ｐゴシック" pitchFamily="-109" charset="-128"/>
                </a:endParaRPr>
              </a:p>
            </p:txBody>
          </p:sp>
          <p:sp>
            <p:nvSpPr>
              <p:cNvPr id="31" name="Freeform 11"/>
              <p:cNvSpPr>
                <a:spLocks/>
              </p:cNvSpPr>
              <p:nvPr/>
            </p:nvSpPr>
            <p:spPr bwMode="auto">
              <a:xfrm>
                <a:off x="1448257" y="838062"/>
                <a:ext cx="1947406" cy="3070199"/>
              </a:xfrm>
              <a:custGeom>
                <a:avLst/>
                <a:gdLst>
                  <a:gd name="T0" fmla="*/ 0 w 1227"/>
                  <a:gd name="T1" fmla="*/ 2147483647 h 1934"/>
                  <a:gd name="T2" fmla="*/ 2147483647 w 1227"/>
                  <a:gd name="T3" fmla="*/ 0 h 1934"/>
                  <a:gd name="T4" fmla="*/ 2147483647 w 1227"/>
                  <a:gd name="T5" fmla="*/ 2147483647 h 1934"/>
                  <a:gd name="T6" fmla="*/ 0 w 1227"/>
                  <a:gd name="T7" fmla="*/ 2147483647 h 1934"/>
                  <a:gd name="T8" fmla="*/ 0 w 1227"/>
                  <a:gd name="T9" fmla="*/ 2147483647 h 19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7"/>
                  <a:gd name="T16" fmla="*/ 0 h 1934"/>
                  <a:gd name="T17" fmla="*/ 1227 w 1227"/>
                  <a:gd name="T18" fmla="*/ 1934 h 19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7" h="1934">
                    <a:moveTo>
                      <a:pt x="0" y="165"/>
                    </a:moveTo>
                    <a:lnTo>
                      <a:pt x="1227" y="0"/>
                    </a:lnTo>
                    <a:lnTo>
                      <a:pt x="1227" y="1686"/>
                    </a:lnTo>
                    <a:lnTo>
                      <a:pt x="0" y="1934"/>
                    </a:lnTo>
                    <a:lnTo>
                      <a:pt x="0" y="16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8000">
                    <a:schemeClr val="tx1">
                      <a:lumMod val="75000"/>
                      <a:lumOff val="25000"/>
                    </a:schemeClr>
                  </a:gs>
                  <a:gs pos="55000">
                    <a:schemeClr val="bg1">
                      <a:lumMod val="8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9200000"/>
              </a:gradFill>
              <a:ln w="9525">
                <a:solidFill>
                  <a:schemeClr val="tx1">
                    <a:lumMod val="85000"/>
                    <a:lumOff val="1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itchFamily="-109" charset="0"/>
                  <a:ea typeface="ＭＳ Ｐゴシック" pitchFamily="-109" charset="-128"/>
                  <a:cs typeface="ＭＳ Ｐゴシック" pitchFamily="-109" charset="-128"/>
                </a:endParaRPr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944562" y="687387"/>
                <a:ext cx="2067715" cy="319172"/>
              </a:xfrm>
              <a:custGeom>
                <a:avLst/>
                <a:gdLst>
                  <a:gd name="T0" fmla="*/ 0 w 1302"/>
                  <a:gd name="T1" fmla="*/ 2147483647 h 201"/>
                  <a:gd name="T2" fmla="*/ 2147483647 w 1302"/>
                  <a:gd name="T3" fmla="*/ 0 h 201"/>
                  <a:gd name="T4" fmla="*/ 2147483647 w 1302"/>
                  <a:gd name="T5" fmla="*/ 2147483647 h 201"/>
                  <a:gd name="T6" fmla="*/ 2147483647 w 1302"/>
                  <a:gd name="T7" fmla="*/ 2147483647 h 201"/>
                  <a:gd name="T8" fmla="*/ 0 w 1302"/>
                  <a:gd name="T9" fmla="*/ 2147483647 h 2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2"/>
                  <a:gd name="T16" fmla="*/ 0 h 201"/>
                  <a:gd name="T17" fmla="*/ 1302 w 1302"/>
                  <a:gd name="T18" fmla="*/ 201 h 2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2" h="201">
                    <a:moveTo>
                      <a:pt x="0" y="178"/>
                    </a:moveTo>
                    <a:lnTo>
                      <a:pt x="1302" y="0"/>
                    </a:lnTo>
                    <a:lnTo>
                      <a:pt x="1302" y="21"/>
                    </a:lnTo>
                    <a:lnTo>
                      <a:pt x="26" y="201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itchFamily="-109" charset="0"/>
                  <a:ea typeface="ＭＳ Ｐゴシック" pitchFamily="-109" charset="-128"/>
                  <a:cs typeface="ＭＳ Ｐゴシック" pitchFamily="-109" charset="-128"/>
                </a:endParaRPr>
              </a:p>
            </p:txBody>
          </p:sp>
          <p:pic>
            <p:nvPicPr>
              <p:cNvPr id="33" name="Picture 1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994025" y="700087"/>
                <a:ext cx="36513" cy="36513"/>
              </a:xfrm>
              <a:prstGeom prst="rect">
                <a:avLst/>
              </a:prstGeom>
              <a:solidFill>
                <a:schemeClr val="accent3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6072262" y="2462666"/>
              <a:ext cx="2509837" cy="3271837"/>
              <a:chOff x="944562" y="687387"/>
              <a:chExt cx="2451101" cy="3228975"/>
            </a:xfrm>
          </p:grpSpPr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986421" y="720287"/>
                <a:ext cx="2367383" cy="470011"/>
              </a:xfrm>
              <a:custGeom>
                <a:avLst/>
                <a:gdLst/>
                <a:ahLst/>
                <a:cxnLst>
                  <a:cxn ang="0">
                    <a:pos x="1492" y="77"/>
                  </a:cxn>
                  <a:cxn ang="0">
                    <a:pos x="1276" y="0"/>
                  </a:cxn>
                  <a:cxn ang="0">
                    <a:pos x="0" y="180"/>
                  </a:cxn>
                  <a:cxn ang="0">
                    <a:pos x="129" y="296"/>
                  </a:cxn>
                  <a:cxn ang="0">
                    <a:pos x="1492" y="77"/>
                  </a:cxn>
                </a:cxnLst>
                <a:rect l="0" t="0" r="r" b="b"/>
                <a:pathLst>
                  <a:path w="1492" h="296">
                    <a:moveTo>
                      <a:pt x="1492" y="77"/>
                    </a:moveTo>
                    <a:lnTo>
                      <a:pt x="1276" y="0"/>
                    </a:lnTo>
                    <a:lnTo>
                      <a:pt x="0" y="180"/>
                    </a:lnTo>
                    <a:lnTo>
                      <a:pt x="129" y="296"/>
                    </a:lnTo>
                    <a:lnTo>
                      <a:pt x="1492" y="77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93000">
                    <a:schemeClr val="bg1">
                      <a:lumMod val="95000"/>
                    </a:schemeClr>
                  </a:gs>
                </a:gsLst>
                <a:lin ang="3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itchFamily="-109" charset="0"/>
                  <a:ea typeface="ＭＳ Ｐゴシック" pitchFamily="-109" charset="-128"/>
                  <a:cs typeface="ＭＳ Ｐゴシック" pitchFamily="-109" charset="-128"/>
                </a:endParaRPr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944562" y="969962"/>
                <a:ext cx="503238" cy="2946400"/>
              </a:xfrm>
              <a:custGeom>
                <a:avLst/>
                <a:gdLst>
                  <a:gd name="T0" fmla="*/ 0 w 317"/>
                  <a:gd name="T1" fmla="*/ 0 h 1856"/>
                  <a:gd name="T2" fmla="*/ 0 w 317"/>
                  <a:gd name="T3" fmla="*/ 2147483647 h 1856"/>
                  <a:gd name="T4" fmla="*/ 0 w 317"/>
                  <a:gd name="T5" fmla="*/ 2147483647 h 1856"/>
                  <a:gd name="T6" fmla="*/ 2147483647 w 317"/>
                  <a:gd name="T7" fmla="*/ 2147483647 h 1856"/>
                  <a:gd name="T8" fmla="*/ 2147483647 w 317"/>
                  <a:gd name="T9" fmla="*/ 2147483647 h 1856"/>
                  <a:gd name="T10" fmla="*/ 2147483647 w 317"/>
                  <a:gd name="T11" fmla="*/ 2147483647 h 1856"/>
                  <a:gd name="T12" fmla="*/ 2147483647 w 317"/>
                  <a:gd name="T13" fmla="*/ 2147483647 h 1856"/>
                  <a:gd name="T14" fmla="*/ 2147483647 w 317"/>
                  <a:gd name="T15" fmla="*/ 2147483647 h 1856"/>
                  <a:gd name="T16" fmla="*/ 2147483647 w 317"/>
                  <a:gd name="T17" fmla="*/ 2147483647 h 1856"/>
                  <a:gd name="T18" fmla="*/ 2147483647 w 317"/>
                  <a:gd name="T19" fmla="*/ 2147483647 h 1856"/>
                  <a:gd name="T20" fmla="*/ 2147483647 w 317"/>
                  <a:gd name="T21" fmla="*/ 2147483647 h 1856"/>
                  <a:gd name="T22" fmla="*/ 2147483647 w 317"/>
                  <a:gd name="T23" fmla="*/ 2147483647 h 1856"/>
                  <a:gd name="T24" fmla="*/ 2147483647 w 317"/>
                  <a:gd name="T25" fmla="*/ 2147483647 h 1856"/>
                  <a:gd name="T26" fmla="*/ 2147483647 w 317"/>
                  <a:gd name="T27" fmla="*/ 2147483647 h 1856"/>
                  <a:gd name="T28" fmla="*/ 2147483647 w 317"/>
                  <a:gd name="T29" fmla="*/ 2147483647 h 1856"/>
                  <a:gd name="T30" fmla="*/ 2147483647 w 317"/>
                  <a:gd name="T31" fmla="*/ 2147483647 h 1856"/>
                  <a:gd name="T32" fmla="*/ 2147483647 w 317"/>
                  <a:gd name="T33" fmla="*/ 2147483647 h 1856"/>
                  <a:gd name="T34" fmla="*/ 2147483647 w 317"/>
                  <a:gd name="T35" fmla="*/ 2147483647 h 1856"/>
                  <a:gd name="T36" fmla="*/ 2147483647 w 317"/>
                  <a:gd name="T37" fmla="*/ 2147483647 h 1856"/>
                  <a:gd name="T38" fmla="*/ 2147483647 w 317"/>
                  <a:gd name="T39" fmla="*/ 2147483647 h 1856"/>
                  <a:gd name="T40" fmla="*/ 2147483647 w 317"/>
                  <a:gd name="T41" fmla="*/ 2147483647 h 1856"/>
                  <a:gd name="T42" fmla="*/ 2147483647 w 317"/>
                  <a:gd name="T43" fmla="*/ 2147483647 h 1856"/>
                  <a:gd name="T44" fmla="*/ 2147483647 w 317"/>
                  <a:gd name="T45" fmla="*/ 2147483647 h 1856"/>
                  <a:gd name="T46" fmla="*/ 2147483647 w 317"/>
                  <a:gd name="T47" fmla="*/ 2147483647 h 1856"/>
                  <a:gd name="T48" fmla="*/ 2147483647 w 317"/>
                  <a:gd name="T49" fmla="*/ 2147483647 h 1856"/>
                  <a:gd name="T50" fmla="*/ 2147483647 w 317"/>
                  <a:gd name="T51" fmla="*/ 2147483647 h 1856"/>
                  <a:gd name="T52" fmla="*/ 2147483647 w 317"/>
                  <a:gd name="T53" fmla="*/ 2147483647 h 1856"/>
                  <a:gd name="T54" fmla="*/ 2147483647 w 317"/>
                  <a:gd name="T55" fmla="*/ 2147483647 h 1856"/>
                  <a:gd name="T56" fmla="*/ 0 w 317"/>
                  <a:gd name="T57" fmla="*/ 0 h 1856"/>
                  <a:gd name="T58" fmla="*/ 0 w 317"/>
                  <a:gd name="T59" fmla="*/ 0 h 185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17"/>
                  <a:gd name="T91" fmla="*/ 0 h 1856"/>
                  <a:gd name="T92" fmla="*/ 317 w 317"/>
                  <a:gd name="T93" fmla="*/ 1856 h 185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17" h="1856">
                    <a:moveTo>
                      <a:pt x="0" y="0"/>
                    </a:moveTo>
                    <a:lnTo>
                      <a:pt x="0" y="1722"/>
                    </a:lnTo>
                    <a:lnTo>
                      <a:pt x="3" y="1730"/>
                    </a:lnTo>
                    <a:lnTo>
                      <a:pt x="10" y="1748"/>
                    </a:lnTo>
                    <a:lnTo>
                      <a:pt x="26" y="1771"/>
                    </a:lnTo>
                    <a:lnTo>
                      <a:pt x="39" y="1786"/>
                    </a:lnTo>
                    <a:lnTo>
                      <a:pt x="54" y="1799"/>
                    </a:lnTo>
                    <a:lnTo>
                      <a:pt x="72" y="1812"/>
                    </a:lnTo>
                    <a:lnTo>
                      <a:pt x="93" y="1825"/>
                    </a:lnTo>
                    <a:lnTo>
                      <a:pt x="119" y="1835"/>
                    </a:lnTo>
                    <a:lnTo>
                      <a:pt x="149" y="1846"/>
                    </a:lnTo>
                    <a:lnTo>
                      <a:pt x="183" y="1851"/>
                    </a:lnTo>
                    <a:lnTo>
                      <a:pt x="224" y="1856"/>
                    </a:lnTo>
                    <a:lnTo>
                      <a:pt x="268" y="1853"/>
                    </a:lnTo>
                    <a:lnTo>
                      <a:pt x="317" y="1851"/>
                    </a:lnTo>
                    <a:lnTo>
                      <a:pt x="317" y="82"/>
                    </a:lnTo>
                    <a:lnTo>
                      <a:pt x="289" y="88"/>
                    </a:lnTo>
                    <a:lnTo>
                      <a:pt x="255" y="93"/>
                    </a:lnTo>
                    <a:lnTo>
                      <a:pt x="214" y="93"/>
                    </a:lnTo>
                    <a:lnTo>
                      <a:pt x="188" y="90"/>
                    </a:lnTo>
                    <a:lnTo>
                      <a:pt x="165" y="88"/>
                    </a:lnTo>
                    <a:lnTo>
                      <a:pt x="137" y="80"/>
                    </a:lnTo>
                    <a:lnTo>
                      <a:pt x="111" y="72"/>
                    </a:lnTo>
                    <a:lnTo>
                      <a:pt x="82" y="59"/>
                    </a:lnTo>
                    <a:lnTo>
                      <a:pt x="57" y="44"/>
                    </a:lnTo>
                    <a:lnTo>
                      <a:pt x="2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6" name="Freeform 11"/>
              <p:cNvSpPr>
                <a:spLocks/>
              </p:cNvSpPr>
              <p:nvPr/>
            </p:nvSpPr>
            <p:spPr bwMode="auto">
              <a:xfrm>
                <a:off x="1447800" y="838200"/>
                <a:ext cx="1947863" cy="3070225"/>
              </a:xfrm>
              <a:custGeom>
                <a:avLst/>
                <a:gdLst>
                  <a:gd name="T0" fmla="*/ 0 w 1227"/>
                  <a:gd name="T1" fmla="*/ 2147483647 h 1934"/>
                  <a:gd name="T2" fmla="*/ 2147483647 w 1227"/>
                  <a:gd name="T3" fmla="*/ 0 h 1934"/>
                  <a:gd name="T4" fmla="*/ 2147483647 w 1227"/>
                  <a:gd name="T5" fmla="*/ 2147483647 h 1934"/>
                  <a:gd name="T6" fmla="*/ 0 w 1227"/>
                  <a:gd name="T7" fmla="*/ 2147483647 h 1934"/>
                  <a:gd name="T8" fmla="*/ 0 w 1227"/>
                  <a:gd name="T9" fmla="*/ 2147483647 h 19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7"/>
                  <a:gd name="T16" fmla="*/ 0 h 1934"/>
                  <a:gd name="T17" fmla="*/ 1227 w 1227"/>
                  <a:gd name="T18" fmla="*/ 1934 h 19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7" h="1934">
                    <a:moveTo>
                      <a:pt x="0" y="165"/>
                    </a:moveTo>
                    <a:lnTo>
                      <a:pt x="1227" y="0"/>
                    </a:lnTo>
                    <a:lnTo>
                      <a:pt x="1227" y="1686"/>
                    </a:lnTo>
                    <a:lnTo>
                      <a:pt x="0" y="1934"/>
                    </a:lnTo>
                    <a:lnTo>
                      <a:pt x="0" y="1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A6F0C"/>
                  </a:gs>
                  <a:gs pos="7001">
                    <a:srgbClr val="2A6F0C"/>
                  </a:gs>
                  <a:gs pos="55000">
                    <a:srgbClr val="77D729"/>
                  </a:gs>
                  <a:gs pos="100000">
                    <a:srgbClr val="2A6F0C"/>
                  </a:gs>
                </a:gsLst>
                <a:lin ang="19200000"/>
              </a:gradFill>
              <a:ln w="9525">
                <a:solidFill>
                  <a:srgbClr val="2A6F0C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7" name="Freeform 12"/>
              <p:cNvSpPr>
                <a:spLocks/>
              </p:cNvSpPr>
              <p:nvPr/>
            </p:nvSpPr>
            <p:spPr bwMode="auto">
              <a:xfrm>
                <a:off x="944562" y="687387"/>
                <a:ext cx="2066925" cy="319088"/>
              </a:xfrm>
              <a:custGeom>
                <a:avLst/>
                <a:gdLst>
                  <a:gd name="T0" fmla="*/ 0 w 1302"/>
                  <a:gd name="T1" fmla="*/ 2147483647 h 201"/>
                  <a:gd name="T2" fmla="*/ 2147483647 w 1302"/>
                  <a:gd name="T3" fmla="*/ 0 h 201"/>
                  <a:gd name="T4" fmla="*/ 2147483647 w 1302"/>
                  <a:gd name="T5" fmla="*/ 2147483647 h 201"/>
                  <a:gd name="T6" fmla="*/ 2147483647 w 1302"/>
                  <a:gd name="T7" fmla="*/ 2147483647 h 201"/>
                  <a:gd name="T8" fmla="*/ 0 w 1302"/>
                  <a:gd name="T9" fmla="*/ 2147483647 h 2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2"/>
                  <a:gd name="T16" fmla="*/ 0 h 201"/>
                  <a:gd name="T17" fmla="*/ 1302 w 1302"/>
                  <a:gd name="T18" fmla="*/ 201 h 2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2" h="201">
                    <a:moveTo>
                      <a:pt x="0" y="178"/>
                    </a:moveTo>
                    <a:lnTo>
                      <a:pt x="1302" y="0"/>
                    </a:lnTo>
                    <a:lnTo>
                      <a:pt x="1302" y="21"/>
                    </a:lnTo>
                    <a:lnTo>
                      <a:pt x="26" y="201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pic>
            <p:nvPicPr>
              <p:cNvPr id="28" name="Picture 1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994025" y="700087"/>
                <a:ext cx="36513" cy="36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6473896" y="2588078"/>
              <a:ext cx="2578097" cy="3360737"/>
              <a:chOff x="944562" y="687387"/>
              <a:chExt cx="2451101" cy="3228975"/>
            </a:xfrm>
          </p:grpSpPr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985314" y="720943"/>
                <a:ext cx="2369599" cy="469780"/>
              </a:xfrm>
              <a:custGeom>
                <a:avLst/>
                <a:gdLst/>
                <a:ahLst/>
                <a:cxnLst>
                  <a:cxn ang="0">
                    <a:pos x="1492" y="77"/>
                  </a:cxn>
                  <a:cxn ang="0">
                    <a:pos x="1276" y="0"/>
                  </a:cxn>
                  <a:cxn ang="0">
                    <a:pos x="0" y="180"/>
                  </a:cxn>
                  <a:cxn ang="0">
                    <a:pos x="129" y="296"/>
                  </a:cxn>
                  <a:cxn ang="0">
                    <a:pos x="1492" y="77"/>
                  </a:cxn>
                </a:cxnLst>
                <a:rect l="0" t="0" r="r" b="b"/>
                <a:pathLst>
                  <a:path w="1492" h="296">
                    <a:moveTo>
                      <a:pt x="1492" y="77"/>
                    </a:moveTo>
                    <a:lnTo>
                      <a:pt x="1276" y="0"/>
                    </a:lnTo>
                    <a:lnTo>
                      <a:pt x="0" y="180"/>
                    </a:lnTo>
                    <a:lnTo>
                      <a:pt x="129" y="296"/>
                    </a:lnTo>
                    <a:lnTo>
                      <a:pt x="1492" y="77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93000">
                    <a:schemeClr val="bg1">
                      <a:lumMod val="95000"/>
                    </a:schemeClr>
                  </a:gs>
                </a:gsLst>
                <a:lin ang="3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itchFamily="-109" charset="0"/>
                  <a:ea typeface="ＭＳ Ｐゴシック" pitchFamily="-109" charset="-128"/>
                  <a:cs typeface="ＭＳ Ｐゴシック" pitchFamily="-109" charset="-128"/>
                </a:endParaRPr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>
                <a:off x="944562" y="969962"/>
                <a:ext cx="503238" cy="2946400"/>
              </a:xfrm>
              <a:custGeom>
                <a:avLst/>
                <a:gdLst>
                  <a:gd name="T0" fmla="*/ 0 w 317"/>
                  <a:gd name="T1" fmla="*/ 0 h 1856"/>
                  <a:gd name="T2" fmla="*/ 0 w 317"/>
                  <a:gd name="T3" fmla="*/ 2147483647 h 1856"/>
                  <a:gd name="T4" fmla="*/ 0 w 317"/>
                  <a:gd name="T5" fmla="*/ 2147483647 h 1856"/>
                  <a:gd name="T6" fmla="*/ 2147483647 w 317"/>
                  <a:gd name="T7" fmla="*/ 2147483647 h 1856"/>
                  <a:gd name="T8" fmla="*/ 2147483647 w 317"/>
                  <a:gd name="T9" fmla="*/ 2147483647 h 1856"/>
                  <a:gd name="T10" fmla="*/ 2147483647 w 317"/>
                  <a:gd name="T11" fmla="*/ 2147483647 h 1856"/>
                  <a:gd name="T12" fmla="*/ 2147483647 w 317"/>
                  <a:gd name="T13" fmla="*/ 2147483647 h 1856"/>
                  <a:gd name="T14" fmla="*/ 2147483647 w 317"/>
                  <a:gd name="T15" fmla="*/ 2147483647 h 1856"/>
                  <a:gd name="T16" fmla="*/ 2147483647 w 317"/>
                  <a:gd name="T17" fmla="*/ 2147483647 h 1856"/>
                  <a:gd name="T18" fmla="*/ 2147483647 w 317"/>
                  <a:gd name="T19" fmla="*/ 2147483647 h 1856"/>
                  <a:gd name="T20" fmla="*/ 2147483647 w 317"/>
                  <a:gd name="T21" fmla="*/ 2147483647 h 1856"/>
                  <a:gd name="T22" fmla="*/ 2147483647 w 317"/>
                  <a:gd name="T23" fmla="*/ 2147483647 h 1856"/>
                  <a:gd name="T24" fmla="*/ 2147483647 w 317"/>
                  <a:gd name="T25" fmla="*/ 2147483647 h 1856"/>
                  <a:gd name="T26" fmla="*/ 2147483647 w 317"/>
                  <a:gd name="T27" fmla="*/ 2147483647 h 1856"/>
                  <a:gd name="T28" fmla="*/ 2147483647 w 317"/>
                  <a:gd name="T29" fmla="*/ 2147483647 h 1856"/>
                  <a:gd name="T30" fmla="*/ 2147483647 w 317"/>
                  <a:gd name="T31" fmla="*/ 2147483647 h 1856"/>
                  <a:gd name="T32" fmla="*/ 2147483647 w 317"/>
                  <a:gd name="T33" fmla="*/ 2147483647 h 1856"/>
                  <a:gd name="T34" fmla="*/ 2147483647 w 317"/>
                  <a:gd name="T35" fmla="*/ 2147483647 h 1856"/>
                  <a:gd name="T36" fmla="*/ 2147483647 w 317"/>
                  <a:gd name="T37" fmla="*/ 2147483647 h 1856"/>
                  <a:gd name="T38" fmla="*/ 2147483647 w 317"/>
                  <a:gd name="T39" fmla="*/ 2147483647 h 1856"/>
                  <a:gd name="T40" fmla="*/ 2147483647 w 317"/>
                  <a:gd name="T41" fmla="*/ 2147483647 h 1856"/>
                  <a:gd name="T42" fmla="*/ 2147483647 w 317"/>
                  <a:gd name="T43" fmla="*/ 2147483647 h 1856"/>
                  <a:gd name="T44" fmla="*/ 2147483647 w 317"/>
                  <a:gd name="T45" fmla="*/ 2147483647 h 1856"/>
                  <a:gd name="T46" fmla="*/ 2147483647 w 317"/>
                  <a:gd name="T47" fmla="*/ 2147483647 h 1856"/>
                  <a:gd name="T48" fmla="*/ 2147483647 w 317"/>
                  <a:gd name="T49" fmla="*/ 2147483647 h 1856"/>
                  <a:gd name="T50" fmla="*/ 2147483647 w 317"/>
                  <a:gd name="T51" fmla="*/ 2147483647 h 1856"/>
                  <a:gd name="T52" fmla="*/ 2147483647 w 317"/>
                  <a:gd name="T53" fmla="*/ 2147483647 h 1856"/>
                  <a:gd name="T54" fmla="*/ 2147483647 w 317"/>
                  <a:gd name="T55" fmla="*/ 2147483647 h 1856"/>
                  <a:gd name="T56" fmla="*/ 0 w 317"/>
                  <a:gd name="T57" fmla="*/ 0 h 1856"/>
                  <a:gd name="T58" fmla="*/ 0 w 317"/>
                  <a:gd name="T59" fmla="*/ 0 h 185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17"/>
                  <a:gd name="T91" fmla="*/ 0 h 1856"/>
                  <a:gd name="T92" fmla="*/ 317 w 317"/>
                  <a:gd name="T93" fmla="*/ 1856 h 185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17" h="1856">
                    <a:moveTo>
                      <a:pt x="0" y="0"/>
                    </a:moveTo>
                    <a:lnTo>
                      <a:pt x="0" y="1722"/>
                    </a:lnTo>
                    <a:lnTo>
                      <a:pt x="3" y="1730"/>
                    </a:lnTo>
                    <a:lnTo>
                      <a:pt x="10" y="1748"/>
                    </a:lnTo>
                    <a:lnTo>
                      <a:pt x="26" y="1771"/>
                    </a:lnTo>
                    <a:lnTo>
                      <a:pt x="39" y="1786"/>
                    </a:lnTo>
                    <a:lnTo>
                      <a:pt x="54" y="1799"/>
                    </a:lnTo>
                    <a:lnTo>
                      <a:pt x="72" y="1812"/>
                    </a:lnTo>
                    <a:lnTo>
                      <a:pt x="93" y="1825"/>
                    </a:lnTo>
                    <a:lnTo>
                      <a:pt x="119" y="1835"/>
                    </a:lnTo>
                    <a:lnTo>
                      <a:pt x="149" y="1846"/>
                    </a:lnTo>
                    <a:lnTo>
                      <a:pt x="183" y="1851"/>
                    </a:lnTo>
                    <a:lnTo>
                      <a:pt x="224" y="1856"/>
                    </a:lnTo>
                    <a:lnTo>
                      <a:pt x="268" y="1853"/>
                    </a:lnTo>
                    <a:lnTo>
                      <a:pt x="317" y="1851"/>
                    </a:lnTo>
                    <a:lnTo>
                      <a:pt x="317" y="82"/>
                    </a:lnTo>
                    <a:lnTo>
                      <a:pt x="289" y="88"/>
                    </a:lnTo>
                    <a:lnTo>
                      <a:pt x="255" y="93"/>
                    </a:lnTo>
                    <a:lnTo>
                      <a:pt x="214" y="93"/>
                    </a:lnTo>
                    <a:lnTo>
                      <a:pt x="188" y="90"/>
                    </a:lnTo>
                    <a:lnTo>
                      <a:pt x="165" y="88"/>
                    </a:lnTo>
                    <a:lnTo>
                      <a:pt x="137" y="80"/>
                    </a:lnTo>
                    <a:lnTo>
                      <a:pt x="111" y="72"/>
                    </a:lnTo>
                    <a:lnTo>
                      <a:pt x="82" y="59"/>
                    </a:lnTo>
                    <a:lnTo>
                      <a:pt x="57" y="44"/>
                    </a:lnTo>
                    <a:lnTo>
                      <a:pt x="2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4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" name="Freeform 11"/>
              <p:cNvSpPr>
                <a:spLocks/>
              </p:cNvSpPr>
              <p:nvPr/>
            </p:nvSpPr>
            <p:spPr bwMode="auto">
              <a:xfrm>
                <a:off x="1447800" y="838200"/>
                <a:ext cx="1947863" cy="3070225"/>
              </a:xfrm>
              <a:custGeom>
                <a:avLst/>
                <a:gdLst>
                  <a:gd name="T0" fmla="*/ 0 w 1227"/>
                  <a:gd name="T1" fmla="*/ 2147483647 h 1934"/>
                  <a:gd name="T2" fmla="*/ 2147483647 w 1227"/>
                  <a:gd name="T3" fmla="*/ 0 h 1934"/>
                  <a:gd name="T4" fmla="*/ 2147483647 w 1227"/>
                  <a:gd name="T5" fmla="*/ 2147483647 h 1934"/>
                  <a:gd name="T6" fmla="*/ 0 w 1227"/>
                  <a:gd name="T7" fmla="*/ 2147483647 h 1934"/>
                  <a:gd name="T8" fmla="*/ 0 w 1227"/>
                  <a:gd name="T9" fmla="*/ 2147483647 h 19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7"/>
                  <a:gd name="T16" fmla="*/ 0 h 1934"/>
                  <a:gd name="T17" fmla="*/ 1227 w 1227"/>
                  <a:gd name="T18" fmla="*/ 1934 h 19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7" h="1934">
                    <a:moveTo>
                      <a:pt x="0" y="165"/>
                    </a:moveTo>
                    <a:lnTo>
                      <a:pt x="1227" y="0"/>
                    </a:lnTo>
                    <a:lnTo>
                      <a:pt x="1227" y="1686"/>
                    </a:lnTo>
                    <a:lnTo>
                      <a:pt x="0" y="1934"/>
                    </a:lnTo>
                    <a:lnTo>
                      <a:pt x="0" y="1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09E00"/>
                  </a:gs>
                  <a:gs pos="7001">
                    <a:srgbClr val="D09E00"/>
                  </a:gs>
                  <a:gs pos="55000">
                    <a:srgbClr val="FFFF00"/>
                  </a:gs>
                  <a:gs pos="100000">
                    <a:srgbClr val="FFC000"/>
                  </a:gs>
                </a:gsLst>
                <a:lin ang="19200000"/>
              </a:gradFill>
              <a:ln w="9525">
                <a:solidFill>
                  <a:srgbClr val="D09E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>
                <a:off x="944562" y="687387"/>
                <a:ext cx="2066925" cy="319088"/>
              </a:xfrm>
              <a:custGeom>
                <a:avLst/>
                <a:gdLst>
                  <a:gd name="T0" fmla="*/ 0 w 1302"/>
                  <a:gd name="T1" fmla="*/ 2147483647 h 201"/>
                  <a:gd name="T2" fmla="*/ 2147483647 w 1302"/>
                  <a:gd name="T3" fmla="*/ 0 h 201"/>
                  <a:gd name="T4" fmla="*/ 2147483647 w 1302"/>
                  <a:gd name="T5" fmla="*/ 2147483647 h 201"/>
                  <a:gd name="T6" fmla="*/ 2147483647 w 1302"/>
                  <a:gd name="T7" fmla="*/ 2147483647 h 201"/>
                  <a:gd name="T8" fmla="*/ 0 w 1302"/>
                  <a:gd name="T9" fmla="*/ 2147483647 h 2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2"/>
                  <a:gd name="T16" fmla="*/ 0 h 201"/>
                  <a:gd name="T17" fmla="*/ 1302 w 1302"/>
                  <a:gd name="T18" fmla="*/ 201 h 2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2" h="201">
                    <a:moveTo>
                      <a:pt x="0" y="178"/>
                    </a:moveTo>
                    <a:lnTo>
                      <a:pt x="1302" y="0"/>
                    </a:lnTo>
                    <a:lnTo>
                      <a:pt x="1302" y="21"/>
                    </a:lnTo>
                    <a:lnTo>
                      <a:pt x="26" y="201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4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pic>
            <p:nvPicPr>
              <p:cNvPr id="23" name="Picture 1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994025" y="700087"/>
                <a:ext cx="36513" cy="36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6959674" y="2702378"/>
              <a:ext cx="2693988" cy="3548065"/>
              <a:chOff x="944562" y="687387"/>
              <a:chExt cx="2451101" cy="3228975"/>
            </a:xfrm>
          </p:grpSpPr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986449" y="720616"/>
                <a:ext cx="2367326" cy="469537"/>
              </a:xfrm>
              <a:custGeom>
                <a:avLst/>
                <a:gdLst/>
                <a:ahLst/>
                <a:cxnLst>
                  <a:cxn ang="0">
                    <a:pos x="1492" y="77"/>
                  </a:cxn>
                  <a:cxn ang="0">
                    <a:pos x="1276" y="0"/>
                  </a:cxn>
                  <a:cxn ang="0">
                    <a:pos x="0" y="180"/>
                  </a:cxn>
                  <a:cxn ang="0">
                    <a:pos x="129" y="296"/>
                  </a:cxn>
                  <a:cxn ang="0">
                    <a:pos x="1492" y="77"/>
                  </a:cxn>
                </a:cxnLst>
                <a:rect l="0" t="0" r="r" b="b"/>
                <a:pathLst>
                  <a:path w="1492" h="296">
                    <a:moveTo>
                      <a:pt x="1492" y="77"/>
                    </a:moveTo>
                    <a:lnTo>
                      <a:pt x="1276" y="0"/>
                    </a:lnTo>
                    <a:lnTo>
                      <a:pt x="0" y="180"/>
                    </a:lnTo>
                    <a:lnTo>
                      <a:pt x="129" y="296"/>
                    </a:lnTo>
                    <a:lnTo>
                      <a:pt x="1492" y="77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93000">
                    <a:schemeClr val="bg1">
                      <a:lumMod val="95000"/>
                    </a:schemeClr>
                  </a:gs>
                </a:gsLst>
                <a:lin ang="3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itchFamily="-109" charset="0"/>
                  <a:ea typeface="ＭＳ Ｐゴシック" pitchFamily="-109" charset="-128"/>
                  <a:cs typeface="ＭＳ Ｐゴシック" pitchFamily="-109" charset="-128"/>
                </a:endParaRPr>
              </a:p>
            </p:txBody>
          </p:sp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944562" y="969962"/>
                <a:ext cx="503238" cy="2946400"/>
              </a:xfrm>
              <a:custGeom>
                <a:avLst/>
                <a:gdLst>
                  <a:gd name="T0" fmla="*/ 0 w 317"/>
                  <a:gd name="T1" fmla="*/ 0 h 1856"/>
                  <a:gd name="T2" fmla="*/ 0 w 317"/>
                  <a:gd name="T3" fmla="*/ 2147483647 h 1856"/>
                  <a:gd name="T4" fmla="*/ 0 w 317"/>
                  <a:gd name="T5" fmla="*/ 2147483647 h 1856"/>
                  <a:gd name="T6" fmla="*/ 2147483647 w 317"/>
                  <a:gd name="T7" fmla="*/ 2147483647 h 1856"/>
                  <a:gd name="T8" fmla="*/ 2147483647 w 317"/>
                  <a:gd name="T9" fmla="*/ 2147483647 h 1856"/>
                  <a:gd name="T10" fmla="*/ 2147483647 w 317"/>
                  <a:gd name="T11" fmla="*/ 2147483647 h 1856"/>
                  <a:gd name="T12" fmla="*/ 2147483647 w 317"/>
                  <a:gd name="T13" fmla="*/ 2147483647 h 1856"/>
                  <a:gd name="T14" fmla="*/ 2147483647 w 317"/>
                  <a:gd name="T15" fmla="*/ 2147483647 h 1856"/>
                  <a:gd name="T16" fmla="*/ 2147483647 w 317"/>
                  <a:gd name="T17" fmla="*/ 2147483647 h 1856"/>
                  <a:gd name="T18" fmla="*/ 2147483647 w 317"/>
                  <a:gd name="T19" fmla="*/ 2147483647 h 1856"/>
                  <a:gd name="T20" fmla="*/ 2147483647 w 317"/>
                  <a:gd name="T21" fmla="*/ 2147483647 h 1856"/>
                  <a:gd name="T22" fmla="*/ 2147483647 w 317"/>
                  <a:gd name="T23" fmla="*/ 2147483647 h 1856"/>
                  <a:gd name="T24" fmla="*/ 2147483647 w 317"/>
                  <a:gd name="T25" fmla="*/ 2147483647 h 1856"/>
                  <a:gd name="T26" fmla="*/ 2147483647 w 317"/>
                  <a:gd name="T27" fmla="*/ 2147483647 h 1856"/>
                  <a:gd name="T28" fmla="*/ 2147483647 w 317"/>
                  <a:gd name="T29" fmla="*/ 2147483647 h 1856"/>
                  <a:gd name="T30" fmla="*/ 2147483647 w 317"/>
                  <a:gd name="T31" fmla="*/ 2147483647 h 1856"/>
                  <a:gd name="T32" fmla="*/ 2147483647 w 317"/>
                  <a:gd name="T33" fmla="*/ 2147483647 h 1856"/>
                  <a:gd name="T34" fmla="*/ 2147483647 w 317"/>
                  <a:gd name="T35" fmla="*/ 2147483647 h 1856"/>
                  <a:gd name="T36" fmla="*/ 2147483647 w 317"/>
                  <a:gd name="T37" fmla="*/ 2147483647 h 1856"/>
                  <a:gd name="T38" fmla="*/ 2147483647 w 317"/>
                  <a:gd name="T39" fmla="*/ 2147483647 h 1856"/>
                  <a:gd name="T40" fmla="*/ 2147483647 w 317"/>
                  <a:gd name="T41" fmla="*/ 2147483647 h 1856"/>
                  <a:gd name="T42" fmla="*/ 2147483647 w 317"/>
                  <a:gd name="T43" fmla="*/ 2147483647 h 1856"/>
                  <a:gd name="T44" fmla="*/ 2147483647 w 317"/>
                  <a:gd name="T45" fmla="*/ 2147483647 h 1856"/>
                  <a:gd name="T46" fmla="*/ 2147483647 w 317"/>
                  <a:gd name="T47" fmla="*/ 2147483647 h 1856"/>
                  <a:gd name="T48" fmla="*/ 2147483647 w 317"/>
                  <a:gd name="T49" fmla="*/ 2147483647 h 1856"/>
                  <a:gd name="T50" fmla="*/ 2147483647 w 317"/>
                  <a:gd name="T51" fmla="*/ 2147483647 h 1856"/>
                  <a:gd name="T52" fmla="*/ 2147483647 w 317"/>
                  <a:gd name="T53" fmla="*/ 2147483647 h 1856"/>
                  <a:gd name="T54" fmla="*/ 2147483647 w 317"/>
                  <a:gd name="T55" fmla="*/ 2147483647 h 1856"/>
                  <a:gd name="T56" fmla="*/ 0 w 317"/>
                  <a:gd name="T57" fmla="*/ 0 h 1856"/>
                  <a:gd name="T58" fmla="*/ 0 w 317"/>
                  <a:gd name="T59" fmla="*/ 0 h 185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17"/>
                  <a:gd name="T91" fmla="*/ 0 h 1856"/>
                  <a:gd name="T92" fmla="*/ 317 w 317"/>
                  <a:gd name="T93" fmla="*/ 1856 h 185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17" h="1856">
                    <a:moveTo>
                      <a:pt x="0" y="0"/>
                    </a:moveTo>
                    <a:lnTo>
                      <a:pt x="0" y="1722"/>
                    </a:lnTo>
                    <a:lnTo>
                      <a:pt x="3" y="1730"/>
                    </a:lnTo>
                    <a:lnTo>
                      <a:pt x="10" y="1748"/>
                    </a:lnTo>
                    <a:lnTo>
                      <a:pt x="26" y="1771"/>
                    </a:lnTo>
                    <a:lnTo>
                      <a:pt x="39" y="1786"/>
                    </a:lnTo>
                    <a:lnTo>
                      <a:pt x="54" y="1799"/>
                    </a:lnTo>
                    <a:lnTo>
                      <a:pt x="72" y="1812"/>
                    </a:lnTo>
                    <a:lnTo>
                      <a:pt x="93" y="1825"/>
                    </a:lnTo>
                    <a:lnTo>
                      <a:pt x="119" y="1835"/>
                    </a:lnTo>
                    <a:lnTo>
                      <a:pt x="149" y="1846"/>
                    </a:lnTo>
                    <a:lnTo>
                      <a:pt x="183" y="1851"/>
                    </a:lnTo>
                    <a:lnTo>
                      <a:pt x="224" y="1856"/>
                    </a:lnTo>
                    <a:lnTo>
                      <a:pt x="268" y="1853"/>
                    </a:lnTo>
                    <a:lnTo>
                      <a:pt x="317" y="1851"/>
                    </a:lnTo>
                    <a:lnTo>
                      <a:pt x="317" y="82"/>
                    </a:lnTo>
                    <a:lnTo>
                      <a:pt x="289" y="88"/>
                    </a:lnTo>
                    <a:lnTo>
                      <a:pt x="255" y="93"/>
                    </a:lnTo>
                    <a:lnTo>
                      <a:pt x="214" y="93"/>
                    </a:lnTo>
                    <a:lnTo>
                      <a:pt x="188" y="90"/>
                    </a:lnTo>
                    <a:lnTo>
                      <a:pt x="165" y="88"/>
                    </a:lnTo>
                    <a:lnTo>
                      <a:pt x="137" y="80"/>
                    </a:lnTo>
                    <a:lnTo>
                      <a:pt x="111" y="72"/>
                    </a:lnTo>
                    <a:lnTo>
                      <a:pt x="82" y="59"/>
                    </a:lnTo>
                    <a:lnTo>
                      <a:pt x="57" y="44"/>
                    </a:lnTo>
                    <a:lnTo>
                      <a:pt x="2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1447800" y="838200"/>
                <a:ext cx="1947863" cy="3070225"/>
              </a:xfrm>
              <a:custGeom>
                <a:avLst/>
                <a:gdLst>
                  <a:gd name="T0" fmla="*/ 0 w 1227"/>
                  <a:gd name="T1" fmla="*/ 2147483647 h 1934"/>
                  <a:gd name="T2" fmla="*/ 2147483647 w 1227"/>
                  <a:gd name="T3" fmla="*/ 0 h 1934"/>
                  <a:gd name="T4" fmla="*/ 2147483647 w 1227"/>
                  <a:gd name="T5" fmla="*/ 2147483647 h 1934"/>
                  <a:gd name="T6" fmla="*/ 0 w 1227"/>
                  <a:gd name="T7" fmla="*/ 2147483647 h 1934"/>
                  <a:gd name="T8" fmla="*/ 0 w 1227"/>
                  <a:gd name="T9" fmla="*/ 2147483647 h 19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7"/>
                  <a:gd name="T16" fmla="*/ 0 h 1934"/>
                  <a:gd name="T17" fmla="*/ 1227 w 1227"/>
                  <a:gd name="T18" fmla="*/ 1934 h 19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7" h="1934">
                    <a:moveTo>
                      <a:pt x="0" y="165"/>
                    </a:moveTo>
                    <a:lnTo>
                      <a:pt x="1227" y="0"/>
                    </a:lnTo>
                    <a:lnTo>
                      <a:pt x="1227" y="1686"/>
                    </a:lnTo>
                    <a:lnTo>
                      <a:pt x="0" y="1934"/>
                    </a:lnTo>
                    <a:lnTo>
                      <a:pt x="0" y="1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6D68"/>
                  </a:gs>
                  <a:gs pos="7001">
                    <a:srgbClr val="006D68"/>
                  </a:gs>
                  <a:gs pos="55000">
                    <a:srgbClr val="00F0E8"/>
                  </a:gs>
                  <a:gs pos="100000">
                    <a:srgbClr val="006D68"/>
                  </a:gs>
                </a:gsLst>
                <a:lin ang="19200000"/>
              </a:gradFill>
              <a:ln w="9525">
                <a:solidFill>
                  <a:srgbClr val="006D68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>
                <a:off x="944562" y="687387"/>
                <a:ext cx="2066925" cy="319088"/>
              </a:xfrm>
              <a:custGeom>
                <a:avLst/>
                <a:gdLst>
                  <a:gd name="T0" fmla="*/ 0 w 1302"/>
                  <a:gd name="T1" fmla="*/ 2147483647 h 201"/>
                  <a:gd name="T2" fmla="*/ 2147483647 w 1302"/>
                  <a:gd name="T3" fmla="*/ 0 h 201"/>
                  <a:gd name="T4" fmla="*/ 2147483647 w 1302"/>
                  <a:gd name="T5" fmla="*/ 2147483647 h 201"/>
                  <a:gd name="T6" fmla="*/ 2147483647 w 1302"/>
                  <a:gd name="T7" fmla="*/ 2147483647 h 201"/>
                  <a:gd name="T8" fmla="*/ 0 w 1302"/>
                  <a:gd name="T9" fmla="*/ 2147483647 h 2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2"/>
                  <a:gd name="T16" fmla="*/ 0 h 201"/>
                  <a:gd name="T17" fmla="*/ 1302 w 1302"/>
                  <a:gd name="T18" fmla="*/ 201 h 2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2" h="201">
                    <a:moveTo>
                      <a:pt x="0" y="178"/>
                    </a:moveTo>
                    <a:lnTo>
                      <a:pt x="1302" y="0"/>
                    </a:lnTo>
                    <a:lnTo>
                      <a:pt x="1302" y="21"/>
                    </a:lnTo>
                    <a:lnTo>
                      <a:pt x="26" y="201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pic>
            <p:nvPicPr>
              <p:cNvPr id="18" name="Picture 1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994025" y="700087"/>
                <a:ext cx="36513" cy="36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7439099" y="2854779"/>
              <a:ext cx="2803525" cy="3692528"/>
              <a:chOff x="944562" y="687387"/>
              <a:chExt cx="2451101" cy="3228975"/>
            </a:xfrm>
          </p:grpSpPr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986200" y="720704"/>
                <a:ext cx="2367825" cy="470603"/>
              </a:xfrm>
              <a:custGeom>
                <a:avLst/>
                <a:gdLst/>
                <a:ahLst/>
                <a:cxnLst>
                  <a:cxn ang="0">
                    <a:pos x="1492" y="77"/>
                  </a:cxn>
                  <a:cxn ang="0">
                    <a:pos x="1276" y="0"/>
                  </a:cxn>
                  <a:cxn ang="0">
                    <a:pos x="0" y="180"/>
                  </a:cxn>
                  <a:cxn ang="0">
                    <a:pos x="129" y="296"/>
                  </a:cxn>
                  <a:cxn ang="0">
                    <a:pos x="1492" y="77"/>
                  </a:cxn>
                </a:cxnLst>
                <a:rect l="0" t="0" r="r" b="b"/>
                <a:pathLst>
                  <a:path w="1492" h="296">
                    <a:moveTo>
                      <a:pt x="1492" y="77"/>
                    </a:moveTo>
                    <a:lnTo>
                      <a:pt x="1276" y="0"/>
                    </a:lnTo>
                    <a:lnTo>
                      <a:pt x="0" y="180"/>
                    </a:lnTo>
                    <a:lnTo>
                      <a:pt x="129" y="296"/>
                    </a:lnTo>
                    <a:lnTo>
                      <a:pt x="1492" y="77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93000">
                    <a:schemeClr val="bg1">
                      <a:lumMod val="95000"/>
                    </a:schemeClr>
                  </a:gs>
                </a:gsLst>
                <a:lin ang="3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itchFamily="-109" charset="0"/>
                  <a:ea typeface="ＭＳ Ｐゴシック" pitchFamily="-109" charset="-128"/>
                  <a:cs typeface="ＭＳ Ｐゴシック" pitchFamily="-109" charset="-128"/>
                </a:endParaRPr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944562" y="969962"/>
                <a:ext cx="503238" cy="2946400"/>
              </a:xfrm>
              <a:custGeom>
                <a:avLst/>
                <a:gdLst>
                  <a:gd name="T0" fmla="*/ 0 w 317"/>
                  <a:gd name="T1" fmla="*/ 0 h 1856"/>
                  <a:gd name="T2" fmla="*/ 0 w 317"/>
                  <a:gd name="T3" fmla="*/ 2147483647 h 1856"/>
                  <a:gd name="T4" fmla="*/ 0 w 317"/>
                  <a:gd name="T5" fmla="*/ 2147483647 h 1856"/>
                  <a:gd name="T6" fmla="*/ 2147483647 w 317"/>
                  <a:gd name="T7" fmla="*/ 2147483647 h 1856"/>
                  <a:gd name="T8" fmla="*/ 2147483647 w 317"/>
                  <a:gd name="T9" fmla="*/ 2147483647 h 1856"/>
                  <a:gd name="T10" fmla="*/ 2147483647 w 317"/>
                  <a:gd name="T11" fmla="*/ 2147483647 h 1856"/>
                  <a:gd name="T12" fmla="*/ 2147483647 w 317"/>
                  <a:gd name="T13" fmla="*/ 2147483647 h 1856"/>
                  <a:gd name="T14" fmla="*/ 2147483647 w 317"/>
                  <a:gd name="T15" fmla="*/ 2147483647 h 1856"/>
                  <a:gd name="T16" fmla="*/ 2147483647 w 317"/>
                  <a:gd name="T17" fmla="*/ 2147483647 h 1856"/>
                  <a:gd name="T18" fmla="*/ 2147483647 w 317"/>
                  <a:gd name="T19" fmla="*/ 2147483647 h 1856"/>
                  <a:gd name="T20" fmla="*/ 2147483647 w 317"/>
                  <a:gd name="T21" fmla="*/ 2147483647 h 1856"/>
                  <a:gd name="T22" fmla="*/ 2147483647 w 317"/>
                  <a:gd name="T23" fmla="*/ 2147483647 h 1856"/>
                  <a:gd name="T24" fmla="*/ 2147483647 w 317"/>
                  <a:gd name="T25" fmla="*/ 2147483647 h 1856"/>
                  <a:gd name="T26" fmla="*/ 2147483647 w 317"/>
                  <a:gd name="T27" fmla="*/ 2147483647 h 1856"/>
                  <a:gd name="T28" fmla="*/ 2147483647 w 317"/>
                  <a:gd name="T29" fmla="*/ 2147483647 h 1856"/>
                  <a:gd name="T30" fmla="*/ 2147483647 w 317"/>
                  <a:gd name="T31" fmla="*/ 2147483647 h 1856"/>
                  <a:gd name="T32" fmla="*/ 2147483647 w 317"/>
                  <a:gd name="T33" fmla="*/ 2147483647 h 1856"/>
                  <a:gd name="T34" fmla="*/ 2147483647 w 317"/>
                  <a:gd name="T35" fmla="*/ 2147483647 h 1856"/>
                  <a:gd name="T36" fmla="*/ 2147483647 w 317"/>
                  <a:gd name="T37" fmla="*/ 2147483647 h 1856"/>
                  <a:gd name="T38" fmla="*/ 2147483647 w 317"/>
                  <a:gd name="T39" fmla="*/ 2147483647 h 1856"/>
                  <a:gd name="T40" fmla="*/ 2147483647 w 317"/>
                  <a:gd name="T41" fmla="*/ 2147483647 h 1856"/>
                  <a:gd name="T42" fmla="*/ 2147483647 w 317"/>
                  <a:gd name="T43" fmla="*/ 2147483647 h 1856"/>
                  <a:gd name="T44" fmla="*/ 2147483647 w 317"/>
                  <a:gd name="T45" fmla="*/ 2147483647 h 1856"/>
                  <a:gd name="T46" fmla="*/ 2147483647 w 317"/>
                  <a:gd name="T47" fmla="*/ 2147483647 h 1856"/>
                  <a:gd name="T48" fmla="*/ 2147483647 w 317"/>
                  <a:gd name="T49" fmla="*/ 2147483647 h 1856"/>
                  <a:gd name="T50" fmla="*/ 2147483647 w 317"/>
                  <a:gd name="T51" fmla="*/ 2147483647 h 1856"/>
                  <a:gd name="T52" fmla="*/ 2147483647 w 317"/>
                  <a:gd name="T53" fmla="*/ 2147483647 h 1856"/>
                  <a:gd name="T54" fmla="*/ 2147483647 w 317"/>
                  <a:gd name="T55" fmla="*/ 2147483647 h 1856"/>
                  <a:gd name="T56" fmla="*/ 0 w 317"/>
                  <a:gd name="T57" fmla="*/ 0 h 1856"/>
                  <a:gd name="T58" fmla="*/ 0 w 317"/>
                  <a:gd name="T59" fmla="*/ 0 h 185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17"/>
                  <a:gd name="T91" fmla="*/ 0 h 1856"/>
                  <a:gd name="T92" fmla="*/ 317 w 317"/>
                  <a:gd name="T93" fmla="*/ 1856 h 185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17" h="1856">
                    <a:moveTo>
                      <a:pt x="0" y="0"/>
                    </a:moveTo>
                    <a:lnTo>
                      <a:pt x="0" y="1722"/>
                    </a:lnTo>
                    <a:lnTo>
                      <a:pt x="3" y="1730"/>
                    </a:lnTo>
                    <a:lnTo>
                      <a:pt x="10" y="1748"/>
                    </a:lnTo>
                    <a:lnTo>
                      <a:pt x="26" y="1771"/>
                    </a:lnTo>
                    <a:lnTo>
                      <a:pt x="39" y="1786"/>
                    </a:lnTo>
                    <a:lnTo>
                      <a:pt x="54" y="1799"/>
                    </a:lnTo>
                    <a:lnTo>
                      <a:pt x="72" y="1812"/>
                    </a:lnTo>
                    <a:lnTo>
                      <a:pt x="93" y="1825"/>
                    </a:lnTo>
                    <a:lnTo>
                      <a:pt x="119" y="1835"/>
                    </a:lnTo>
                    <a:lnTo>
                      <a:pt x="149" y="1846"/>
                    </a:lnTo>
                    <a:lnTo>
                      <a:pt x="183" y="1851"/>
                    </a:lnTo>
                    <a:lnTo>
                      <a:pt x="224" y="1856"/>
                    </a:lnTo>
                    <a:lnTo>
                      <a:pt x="268" y="1853"/>
                    </a:lnTo>
                    <a:lnTo>
                      <a:pt x="317" y="1851"/>
                    </a:lnTo>
                    <a:lnTo>
                      <a:pt x="317" y="82"/>
                    </a:lnTo>
                    <a:lnTo>
                      <a:pt x="289" y="88"/>
                    </a:lnTo>
                    <a:lnTo>
                      <a:pt x="255" y="93"/>
                    </a:lnTo>
                    <a:lnTo>
                      <a:pt x="214" y="93"/>
                    </a:lnTo>
                    <a:lnTo>
                      <a:pt x="188" y="90"/>
                    </a:lnTo>
                    <a:lnTo>
                      <a:pt x="165" y="88"/>
                    </a:lnTo>
                    <a:lnTo>
                      <a:pt x="137" y="80"/>
                    </a:lnTo>
                    <a:lnTo>
                      <a:pt x="111" y="72"/>
                    </a:lnTo>
                    <a:lnTo>
                      <a:pt x="82" y="59"/>
                    </a:lnTo>
                    <a:lnTo>
                      <a:pt x="57" y="44"/>
                    </a:lnTo>
                    <a:lnTo>
                      <a:pt x="2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1447800" y="838200"/>
                <a:ext cx="1947863" cy="3070225"/>
              </a:xfrm>
              <a:custGeom>
                <a:avLst/>
                <a:gdLst>
                  <a:gd name="T0" fmla="*/ 0 w 1227"/>
                  <a:gd name="T1" fmla="*/ 2147483647 h 1934"/>
                  <a:gd name="T2" fmla="*/ 2147483647 w 1227"/>
                  <a:gd name="T3" fmla="*/ 0 h 1934"/>
                  <a:gd name="T4" fmla="*/ 2147483647 w 1227"/>
                  <a:gd name="T5" fmla="*/ 2147483647 h 1934"/>
                  <a:gd name="T6" fmla="*/ 0 w 1227"/>
                  <a:gd name="T7" fmla="*/ 2147483647 h 1934"/>
                  <a:gd name="T8" fmla="*/ 0 w 1227"/>
                  <a:gd name="T9" fmla="*/ 2147483647 h 19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7"/>
                  <a:gd name="T16" fmla="*/ 0 h 1934"/>
                  <a:gd name="T17" fmla="*/ 1227 w 1227"/>
                  <a:gd name="T18" fmla="*/ 1934 h 19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7" h="1934">
                    <a:moveTo>
                      <a:pt x="0" y="165"/>
                    </a:moveTo>
                    <a:lnTo>
                      <a:pt x="1227" y="0"/>
                    </a:lnTo>
                    <a:lnTo>
                      <a:pt x="1227" y="1686"/>
                    </a:lnTo>
                    <a:lnTo>
                      <a:pt x="0" y="1934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>
                <a:off x="944562" y="687387"/>
                <a:ext cx="2066925" cy="319088"/>
              </a:xfrm>
              <a:custGeom>
                <a:avLst/>
                <a:gdLst>
                  <a:gd name="T0" fmla="*/ 0 w 1302"/>
                  <a:gd name="T1" fmla="*/ 2147483647 h 201"/>
                  <a:gd name="T2" fmla="*/ 2147483647 w 1302"/>
                  <a:gd name="T3" fmla="*/ 0 h 201"/>
                  <a:gd name="T4" fmla="*/ 2147483647 w 1302"/>
                  <a:gd name="T5" fmla="*/ 2147483647 h 201"/>
                  <a:gd name="T6" fmla="*/ 2147483647 w 1302"/>
                  <a:gd name="T7" fmla="*/ 2147483647 h 201"/>
                  <a:gd name="T8" fmla="*/ 0 w 1302"/>
                  <a:gd name="T9" fmla="*/ 2147483647 h 2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2"/>
                  <a:gd name="T16" fmla="*/ 0 h 201"/>
                  <a:gd name="T17" fmla="*/ 1302 w 1302"/>
                  <a:gd name="T18" fmla="*/ 201 h 2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2" h="201">
                    <a:moveTo>
                      <a:pt x="0" y="178"/>
                    </a:moveTo>
                    <a:lnTo>
                      <a:pt x="1302" y="0"/>
                    </a:lnTo>
                    <a:lnTo>
                      <a:pt x="1302" y="21"/>
                    </a:lnTo>
                    <a:lnTo>
                      <a:pt x="26" y="201"/>
                    </a:lnTo>
                    <a:lnTo>
                      <a:pt x="0" y="17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lumMod val="75000"/>
                    </a:schemeClr>
                  </a:gs>
                  <a:gs pos="7001">
                    <a:schemeClr val="accent1">
                      <a:lumMod val="75000"/>
                    </a:schemeClr>
                  </a:gs>
                  <a:gs pos="55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9200000"/>
              </a:gradFill>
              <a:ln w="9525">
                <a:solidFill>
                  <a:srgbClr val="006D68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pic>
            <p:nvPicPr>
              <p:cNvPr id="13" name="Picture 1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994025" y="700087"/>
                <a:ext cx="36513" cy="36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Rectangle 42"/>
            <p:cNvSpPr>
              <a:spLocks noChangeArrowheads="1"/>
            </p:cNvSpPr>
            <p:nvPr/>
          </p:nvSpPr>
          <p:spPr bwMode="auto">
            <a:xfrm>
              <a:off x="8050895" y="3283892"/>
              <a:ext cx="2332233" cy="258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20520000" lon="1560000" rev="21594000"/>
              </a:camera>
              <a:lightRig rig="threePt" dir="t"/>
            </a:scene3d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dirty="0" err="1" smtClean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方正兰亭黑_GBK" panose="02000000000000000000" pitchFamily="2" charset="-122"/>
                </a:rPr>
                <a:t>Nhắc</a:t>
              </a:r>
              <a:r>
                <a:rPr lang="en-US" altLang="zh-CN" sz="4000" dirty="0" smtClean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方正兰亭黑_GBK" panose="02000000000000000000" pitchFamily="2" charset="-122"/>
                </a:rPr>
                <a:t> </a:t>
              </a:r>
              <a:r>
                <a:rPr lang="en-US" altLang="zh-CN" sz="4000" dirty="0" err="1" smtClean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方正兰亭黑_GBK" panose="02000000000000000000" pitchFamily="2" charset="-122"/>
                </a:rPr>
                <a:t>lại</a:t>
              </a:r>
              <a:r>
                <a:rPr lang="en-US" altLang="zh-CN" sz="4000" dirty="0" smtClean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方正兰亭黑_GBK" panose="02000000000000000000" pitchFamily="2" charset="-122"/>
                </a:rPr>
                <a:t> </a:t>
              </a:r>
              <a:r>
                <a:rPr lang="en-US" altLang="zh-CN" sz="4000" dirty="0" err="1" smtClean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方正兰亭黑_GBK" panose="02000000000000000000" pitchFamily="2" charset="-122"/>
                </a:rPr>
                <a:t>kiến</a:t>
              </a:r>
              <a:r>
                <a:rPr lang="en-US" altLang="zh-CN" sz="4000" dirty="0" smtClean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方正兰亭黑_GBK" panose="02000000000000000000" pitchFamily="2" charset="-122"/>
                </a:rPr>
                <a:t> </a:t>
              </a:r>
              <a:r>
                <a:rPr lang="en-US" altLang="zh-CN" sz="4000" dirty="0" err="1" smtClean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方正兰亭黑_GBK" panose="02000000000000000000" pitchFamily="2" charset="-122"/>
                </a:rPr>
                <a:t>thức</a:t>
              </a:r>
              <a:endParaRPr lang="da-DK" sz="4000" noProof="1">
                <a:solidFill>
                  <a:schemeClr val="bg2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sp>
        <p:nvSpPr>
          <p:cNvPr id="34" name="Cloud Callout 33"/>
          <p:cNvSpPr/>
          <p:nvPr/>
        </p:nvSpPr>
        <p:spPr>
          <a:xfrm>
            <a:off x="4440115" y="1081454"/>
            <a:ext cx="4246686" cy="2162908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 rot="5400000">
            <a:off x="1972276" y="2465407"/>
            <a:ext cx="779613" cy="1075307"/>
            <a:chOff x="5075035" y="1195984"/>
            <a:chExt cx="1421099" cy="2422698"/>
          </a:xfrm>
        </p:grpSpPr>
        <p:sp>
          <p:nvSpPr>
            <p:cNvPr id="24" name="圆角矩形 23"/>
            <p:cNvSpPr/>
            <p:nvPr/>
          </p:nvSpPr>
          <p:spPr bwMode="auto">
            <a:xfrm>
              <a:off x="5075035" y="1195984"/>
              <a:ext cx="1421099" cy="2422698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defTabSz="68559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" name="圆角矩形 24"/>
            <p:cNvSpPr/>
            <p:nvPr/>
          </p:nvSpPr>
          <p:spPr bwMode="auto">
            <a:xfrm>
              <a:off x="5229298" y="1366342"/>
              <a:ext cx="1112573" cy="2081982"/>
            </a:xfrm>
            <a:prstGeom prst="roundRect">
              <a:avLst>
                <a:gd name="adj" fmla="val 13243"/>
              </a:avLst>
            </a:prstGeom>
            <a:solidFill>
              <a:srgbClr val="F8F8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defTabSz="68559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 rot="5400000">
            <a:off x="667952" y="2477236"/>
            <a:ext cx="779613" cy="1075307"/>
            <a:chOff x="5075035" y="1195984"/>
            <a:chExt cx="1421099" cy="2422698"/>
          </a:xfrm>
        </p:grpSpPr>
        <p:sp>
          <p:nvSpPr>
            <p:cNvPr id="27" name="圆角矩形 26"/>
            <p:cNvSpPr/>
            <p:nvPr/>
          </p:nvSpPr>
          <p:spPr bwMode="auto">
            <a:xfrm>
              <a:off x="5075035" y="1195984"/>
              <a:ext cx="1421099" cy="242269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defTabSz="68559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8" name="圆角矩形 27"/>
            <p:cNvSpPr/>
            <p:nvPr/>
          </p:nvSpPr>
          <p:spPr bwMode="auto">
            <a:xfrm>
              <a:off x="5229298" y="1366342"/>
              <a:ext cx="1112573" cy="2081982"/>
            </a:xfrm>
            <a:prstGeom prst="roundRect">
              <a:avLst>
                <a:gd name="adj" fmla="val 13243"/>
              </a:avLst>
            </a:prstGeom>
            <a:solidFill>
              <a:srgbClr val="F8F8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defTabSz="68559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376817" y="1761399"/>
            <a:ext cx="678458" cy="1066594"/>
            <a:chOff x="5075035" y="1195984"/>
            <a:chExt cx="1421099" cy="2422698"/>
          </a:xfrm>
        </p:grpSpPr>
        <p:sp>
          <p:nvSpPr>
            <p:cNvPr id="30" name="圆角矩形 29"/>
            <p:cNvSpPr/>
            <p:nvPr/>
          </p:nvSpPr>
          <p:spPr bwMode="auto">
            <a:xfrm>
              <a:off x="5075035" y="1195984"/>
              <a:ext cx="1421099" cy="2422698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defTabSz="68559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1" name="圆角矩形 30"/>
            <p:cNvSpPr/>
            <p:nvPr/>
          </p:nvSpPr>
          <p:spPr bwMode="auto">
            <a:xfrm>
              <a:off x="5229298" y="1366342"/>
              <a:ext cx="1112573" cy="2081982"/>
            </a:xfrm>
            <a:prstGeom prst="roundRect">
              <a:avLst>
                <a:gd name="adj" fmla="val 13243"/>
              </a:avLst>
            </a:prstGeom>
            <a:solidFill>
              <a:srgbClr val="F8F8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defTabSz="68559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414996" y="3077633"/>
            <a:ext cx="678458" cy="1066594"/>
            <a:chOff x="5075035" y="1195984"/>
            <a:chExt cx="1421099" cy="2422698"/>
          </a:xfrm>
        </p:grpSpPr>
        <p:sp>
          <p:nvSpPr>
            <p:cNvPr id="33" name="圆角矩形 32"/>
            <p:cNvSpPr/>
            <p:nvPr/>
          </p:nvSpPr>
          <p:spPr bwMode="auto">
            <a:xfrm>
              <a:off x="5075035" y="1195984"/>
              <a:ext cx="1421099" cy="2422698"/>
            </a:xfrm>
            <a:prstGeom prst="round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defTabSz="68559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4" name="圆角矩形 33"/>
            <p:cNvSpPr/>
            <p:nvPr/>
          </p:nvSpPr>
          <p:spPr bwMode="auto">
            <a:xfrm>
              <a:off x="5229298" y="1366342"/>
              <a:ext cx="1112573" cy="2081982"/>
            </a:xfrm>
            <a:prstGeom prst="roundRect">
              <a:avLst>
                <a:gd name="adj" fmla="val 13243"/>
              </a:avLst>
            </a:prstGeom>
            <a:solidFill>
              <a:srgbClr val="F8F8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defTabSz="68559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35" name="矩形 34"/>
          <p:cNvSpPr/>
          <p:nvPr/>
        </p:nvSpPr>
        <p:spPr bwMode="auto">
          <a:xfrm rot="2700000">
            <a:off x="1345087" y="2575851"/>
            <a:ext cx="756368" cy="7329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62" tIns="34281" rIns="68562" bIns="34281" numCol="1" rtlCol="0" anchor="t" anchorCtr="0" compatLnSpc="1">
            <a:prstTxWarp prst="textNoShape">
              <a:avLst/>
            </a:prstTxWarp>
          </a:bodyPr>
          <a:lstStyle/>
          <a:p>
            <a:pPr defTabSz="685595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9737" y="236556"/>
            <a:ext cx="1677382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41290" y="2152726"/>
            <a:ext cx="5035513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124203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7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95012C27-A147-4548-88B3-C50073C6A69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2" y="2385"/>
            <a:ext cx="9144019" cy="514459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F1E2EBB7-BF84-4347-8FF9-408FE994B4ED}"/>
              </a:ext>
            </a:extLst>
          </p:cNvPr>
          <p:cNvSpPr/>
          <p:nvPr/>
        </p:nvSpPr>
        <p:spPr>
          <a:xfrm rot="21412591">
            <a:off x="2212454" y="1199007"/>
            <a:ext cx="4592924" cy="3046988"/>
          </a:xfrm>
          <a:prstGeom prst="rect">
            <a:avLst/>
          </a:prstGeom>
        </p:spPr>
        <p:txBody>
          <a:bodyPr wrap="none">
            <a:spAutoFit/>
            <a:scene3d>
              <a:camera prst="perspectiveFront"/>
              <a:lightRig rig="threePt" dir="t"/>
            </a:scene3d>
            <a:sp3d>
              <a:bevelT w="6350"/>
            </a:sp3d>
          </a:bodyPr>
          <a:lstStyle/>
          <a:p>
            <a:pPr algn="ctr">
              <a:defRPr/>
            </a:pPr>
            <a:r>
              <a:rPr lang="en-US" altLang="zh-CN" sz="9600" dirty="0" err="1" smtClean="0"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Tạm</a:t>
            </a:r>
            <a:r>
              <a:rPr lang="en-US" altLang="zh-CN" sz="9600" dirty="0" smtClean="0"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</a:t>
            </a:r>
            <a:r>
              <a:rPr lang="en-US" altLang="zh-CN" sz="9600" dirty="0" err="1" smtClean="0"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biệt</a:t>
            </a:r>
            <a:endParaRPr lang="en-US" altLang="zh-CN" sz="9600" dirty="0" smtClean="0">
              <a:solidFill>
                <a:schemeClr val="bg1">
                  <a:lumMod val="9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微软雅黑" pitchFamily="34" charset="-122"/>
              <a:cs typeface="Times New Roman" pitchFamily="18" charset="0"/>
              <a:sym typeface="微软雅黑" pitchFamily="34" charset="-122"/>
            </a:endParaRPr>
          </a:p>
          <a:p>
            <a:pPr algn="ctr">
              <a:defRPr/>
            </a:pPr>
            <a:r>
              <a:rPr lang="en-US" altLang="zh-CN" sz="9600" dirty="0" err="1" smtClean="0"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Các</a:t>
            </a:r>
            <a:r>
              <a:rPr lang="en-US" altLang="zh-CN" sz="9600" dirty="0" smtClean="0"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</a:t>
            </a:r>
            <a:r>
              <a:rPr lang="en-US" altLang="zh-CN" sz="9600" dirty="0" err="1" smtClean="0"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em</a:t>
            </a:r>
            <a:endParaRPr lang="zh-CN" altLang="en-US" sz="9600" dirty="0">
              <a:solidFill>
                <a:schemeClr val="bg1">
                  <a:lumMod val="9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微软雅黑" pitchFamily="34" charset="-122"/>
              <a:cs typeface="Times New Roman" pitchFamily="18" charset="0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2129134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858PICdbgea5Gz679dY_PIC201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6308" y="1773115"/>
            <a:ext cx="3200400" cy="32004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 rot="21106446" flipH="1">
            <a:off x="4285531" y="481071"/>
            <a:ext cx="4167554" cy="2330476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thuần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MH_SubTitle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5954" y="1125423"/>
            <a:ext cx="3439561" cy="112308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txBody>
          <a:bodyPr lIns="0" tIns="0" rIns="0" bIns="0" anchor="ctr">
            <a:normAutofit fontScale="85000" lnSpcReduction="20000"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1050" dirty="0">
              <a:solidFill>
                <a:srgbClr val="FFFFFF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5" name="MH_SubTitle_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4480" y="2435475"/>
            <a:ext cx="3439561" cy="112308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txBody>
          <a:bodyPr lIns="0" tIns="0" rIns="0" bIns="0" anchor="ctr">
            <a:normAutofit fontScale="85000" lnSpcReduction="20000"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1050" dirty="0">
              <a:solidFill>
                <a:srgbClr val="FFFFFF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6" name="MH_SubTitle_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9915" y="3769287"/>
            <a:ext cx="3439561" cy="112307"/>
          </a:xfrm>
          <a:prstGeom prst="rect">
            <a:avLst/>
          </a:prstGeom>
          <a:solidFill>
            <a:schemeClr val="accent3">
              <a:alpha val="84000"/>
            </a:schemeClr>
          </a:solidFill>
          <a:ln>
            <a:noFill/>
          </a:ln>
        </p:spPr>
        <p:txBody>
          <a:bodyPr lIns="0" tIns="0" rIns="0" bIns="0" anchor="ctr">
            <a:normAutofit fontScale="85000" lnSpcReduction="20000"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1050" dirty="0">
              <a:solidFill>
                <a:srgbClr val="FFFFFF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483" y="698969"/>
            <a:ext cx="3717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 dirty="0" smtClean="0">
                <a:latin typeface="+mj-lt"/>
              </a:rPr>
              <a:t>sơn hà,xâm phạm,giang san </a:t>
            </a:r>
            <a:endParaRPr lang="en-US" sz="2400" i="1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388" y="2009024"/>
            <a:ext cx="3695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 dirty="0" smtClean="0">
                <a:latin typeface="+mj-lt"/>
              </a:rPr>
              <a:t>ái quốc,thủ môn,chiến thắng</a:t>
            </a:r>
            <a:endParaRPr lang="en-US" sz="2400" i="1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2586" y="3345455"/>
            <a:ext cx="3743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 dirty="0" smtClean="0">
                <a:latin typeface="+mj-lt"/>
              </a:rPr>
              <a:t>thiên thư,</a:t>
            </a:r>
            <a:r>
              <a:rPr lang="en-US" sz="2400" i="1" dirty="0" smtClean="0">
                <a:latin typeface="+mj-lt"/>
              </a:rPr>
              <a:t> </a:t>
            </a:r>
            <a:r>
              <a:rPr lang="vi-VN" sz="2400" i="1" dirty="0" smtClean="0">
                <a:latin typeface="+mj-lt"/>
              </a:rPr>
              <a:t>thạch mã,tái phạm</a:t>
            </a:r>
            <a:endParaRPr lang="en-US" sz="2400" i="1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5575" y="857231"/>
            <a:ext cx="3441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Từ ghép đẳng lập.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2427185" y="1567329"/>
            <a:ext cx="296231" cy="312032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9" tIns="34285" rIns="68569" bIns="34285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7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Freeform 12"/>
          <p:cNvSpPr>
            <a:spLocks noEditPoints="1"/>
          </p:cNvSpPr>
          <p:nvPr/>
        </p:nvSpPr>
        <p:spPr bwMode="auto">
          <a:xfrm>
            <a:off x="864324" y="1567329"/>
            <a:ext cx="281919" cy="287699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69" tIns="34285" rIns="68569" bIns="34285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7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13"/>
          <p:cNvSpPr>
            <a:spLocks noEditPoints="1"/>
          </p:cNvSpPr>
          <p:nvPr/>
        </p:nvSpPr>
        <p:spPr bwMode="auto">
          <a:xfrm>
            <a:off x="1675911" y="1522675"/>
            <a:ext cx="285363" cy="332352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68569" tIns="34285" rIns="68569" bIns="34285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7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6832131" y="1593706"/>
            <a:ext cx="296231" cy="312032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9" tIns="34285" rIns="68569" bIns="34285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7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5269270" y="1593706"/>
            <a:ext cx="281919" cy="287699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69" tIns="34285" rIns="68569" bIns="34285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7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6"/>
          <p:cNvSpPr>
            <a:spLocks noEditPoints="1"/>
          </p:cNvSpPr>
          <p:nvPr/>
        </p:nvSpPr>
        <p:spPr bwMode="auto">
          <a:xfrm>
            <a:off x="6080857" y="1549052"/>
            <a:ext cx="285363" cy="332352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68569" tIns="34285" rIns="68569" bIns="34285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7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66082" y="2073501"/>
            <a:ext cx="3573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Từ ghép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898" y="2732925"/>
            <a:ext cx="413446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05082" y="2715339"/>
            <a:ext cx="45820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Trật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tự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giống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với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ghép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thuần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Việt</a:t>
            </a:r>
            <a:endParaRPr lang="en-US" sz="2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5504" y="4133832"/>
            <a:ext cx="413446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57688" y="4116246"/>
            <a:ext cx="44714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Trật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tự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khác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với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ghép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thuần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Việt</a:t>
            </a:r>
            <a:endParaRPr lang="en-US" sz="2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25051" y="3448029"/>
            <a:ext cx="3573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Từ ghép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6" grpId="0" animBg="1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51437"/>
            <a:ext cx="2391507" cy="11048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Oval 2"/>
          <p:cNvSpPr/>
          <p:nvPr/>
        </p:nvSpPr>
        <p:spPr>
          <a:xfrm>
            <a:off x="1897989" y="2051437"/>
            <a:ext cx="1104488" cy="11048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76249" y="2147311"/>
            <a:ext cx="912800" cy="91308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AutoShape 117"/>
          <p:cNvSpPr>
            <a:spLocks/>
          </p:cNvSpPr>
          <p:nvPr/>
        </p:nvSpPr>
        <p:spPr bwMode="auto">
          <a:xfrm>
            <a:off x="2232026" y="2429874"/>
            <a:ext cx="421392" cy="347953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17145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  <a:sym typeface="Gill San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43960" y="2085432"/>
            <a:ext cx="21101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TỪ GHÉP HÁN VIỆT</a:t>
            </a:r>
            <a:endParaRPr lang="en-GB" sz="3000" b="1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>
            <a:stCxn id="3" idx="6"/>
            <a:endCxn id="9" idx="1"/>
          </p:cNvCxnSpPr>
          <p:nvPr/>
        </p:nvCxnSpPr>
        <p:spPr>
          <a:xfrm flipV="1">
            <a:off x="3002477" y="969372"/>
            <a:ext cx="927703" cy="16344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930180" y="707762"/>
            <a:ext cx="4538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 ghép đẳng lập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88031" y="2768115"/>
            <a:ext cx="173477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 ghép </a:t>
            </a:r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>
            <a:stCxn id="3" idx="6"/>
            <a:endCxn id="10" idx="1"/>
          </p:cNvCxnSpPr>
          <p:nvPr/>
        </p:nvCxnSpPr>
        <p:spPr>
          <a:xfrm>
            <a:off x="3002477" y="2603851"/>
            <a:ext cx="985554" cy="6413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981302" y="1290985"/>
            <a:ext cx="4538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sơn hà,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xâm phạm,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giang san 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>
            <a:stCxn id="10" idx="3"/>
            <a:endCxn id="25" idx="1"/>
          </p:cNvCxnSpPr>
          <p:nvPr/>
        </p:nvCxnSpPr>
        <p:spPr>
          <a:xfrm flipV="1">
            <a:off x="5722801" y="2365899"/>
            <a:ext cx="748338" cy="87927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471139" y="2011956"/>
            <a:ext cx="26728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Giống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thuần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Việt</a:t>
            </a:r>
            <a:endParaRPr lang="en-US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61612" y="3571165"/>
            <a:ext cx="25975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Khác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thuần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Việt</a:t>
            </a:r>
            <a:endParaRPr lang="en-US" sz="2000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>
            <a:stCxn id="10" idx="3"/>
            <a:endCxn id="26" idx="1"/>
          </p:cNvCxnSpPr>
          <p:nvPr/>
        </p:nvCxnSpPr>
        <p:spPr>
          <a:xfrm>
            <a:off x="5722801" y="3245169"/>
            <a:ext cx="738811" cy="679939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435968" y="2727070"/>
            <a:ext cx="270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vi-VN" sz="2000" i="1" dirty="0" smtClean="0">
                <a:latin typeface="+mj-lt"/>
              </a:rPr>
              <a:t>ái quốc,</a:t>
            </a:r>
            <a:r>
              <a:rPr lang="en-US" sz="2000" i="1" dirty="0" smtClean="0">
                <a:latin typeface="+mj-lt"/>
              </a:rPr>
              <a:t> </a:t>
            </a:r>
            <a:r>
              <a:rPr lang="vi-VN" sz="2000" i="1" dirty="0" smtClean="0">
                <a:latin typeface="+mj-lt"/>
              </a:rPr>
              <a:t>thủ môn,</a:t>
            </a:r>
            <a:r>
              <a:rPr lang="en-US" sz="2000" i="1" dirty="0" smtClean="0">
                <a:latin typeface="+mj-lt"/>
              </a:rPr>
              <a:t> </a:t>
            </a:r>
            <a:r>
              <a:rPr lang="vi-VN" sz="2000" i="1" dirty="0" smtClean="0">
                <a:latin typeface="+mj-lt"/>
              </a:rPr>
              <a:t>chiến thắng</a:t>
            </a:r>
            <a:endParaRPr lang="en-US" sz="2000" i="1" dirty="0">
              <a:latin typeface="+mj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35969" y="4198317"/>
            <a:ext cx="28311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vi-VN" sz="2000" i="1" dirty="0" smtClean="0">
                <a:latin typeface="+mj-lt"/>
              </a:rPr>
              <a:t>thiên thư,</a:t>
            </a:r>
            <a:r>
              <a:rPr lang="en-US" sz="2000" i="1" dirty="0" smtClean="0">
                <a:latin typeface="+mj-lt"/>
              </a:rPr>
              <a:t> </a:t>
            </a:r>
            <a:r>
              <a:rPr lang="vi-VN" sz="2000" i="1" dirty="0" smtClean="0">
                <a:latin typeface="+mj-lt"/>
              </a:rPr>
              <a:t>thạch mã,</a:t>
            </a:r>
            <a:r>
              <a:rPr lang="en-US" sz="2000" i="1" dirty="0" smtClean="0">
                <a:latin typeface="+mj-lt"/>
              </a:rPr>
              <a:t> </a:t>
            </a:r>
            <a:r>
              <a:rPr lang="vi-VN" sz="2000" i="1" dirty="0" smtClean="0">
                <a:latin typeface="+mj-lt"/>
              </a:rPr>
              <a:t>tái phạm</a:t>
            </a:r>
            <a:endParaRPr lang="en-US" sz="2000" i="1" dirty="0" smtClean="0">
              <a:latin typeface="+mj-lt"/>
            </a:endParaRPr>
          </a:p>
        </p:txBody>
      </p:sp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9" grpId="0"/>
      <p:bldP spid="10" grpId="0"/>
      <p:bldP spid="20" grpId="0"/>
      <p:bldP spid="25" grpId="0"/>
      <p:bldP spid="26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62024" y="3226850"/>
          <a:ext cx="7115175" cy="104217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122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029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81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phụ</a:t>
                      </a:r>
                      <a:endParaRPr lang="en-US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83" marR="47183" marT="47183" marB="47183"/>
                </a:tc>
                <a:tc>
                  <a:txBody>
                    <a:bodyPr/>
                    <a:lstStyle/>
                    <a:p>
                      <a:pPr fontAlgn="t"/>
                      <a:endParaRPr lang="en-US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83" marR="47183" marT="47183" marB="4718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81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phụ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endParaRPr lang="en-US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83" marR="47183" marT="47183" marB="4718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83" marR="47183" marT="47183" marB="47183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1123950" y="2152650"/>
            <a:ext cx="66579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hữu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ích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đại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thắng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phát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thanh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bảo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mật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tân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binh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hậu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đãi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phòng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hoả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58PIC58PIC58PIC58PICHsaGKG559akDq_PIC2018.png"/>
          <p:cNvPicPr>
            <a:picLocks noChangeAspect="1"/>
          </p:cNvPicPr>
          <p:nvPr/>
        </p:nvPicPr>
        <p:blipFill>
          <a:blip r:embed="rId2" cstate="print"/>
          <a:srcRect l="7143" t="16071" r="5357" b="14286"/>
          <a:stretch>
            <a:fillRect/>
          </a:stretch>
        </p:blipFill>
        <p:spPr>
          <a:xfrm>
            <a:off x="2571750" y="371475"/>
            <a:ext cx="3962400" cy="1133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86075" y="619125"/>
            <a:ext cx="3331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BÀI TẬP NHANH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1758" y="1538524"/>
            <a:ext cx="7933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3400" y="3242877"/>
          <a:ext cx="8372475" cy="104217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67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046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81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phụ</a:t>
                      </a:r>
                      <a:endParaRPr lang="en-US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83" marR="47183" marT="47183" marB="47183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vi-V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ữu ích, phát thanh, bảo mật, phòng hỏa</a:t>
                      </a:r>
                      <a:endParaRPr lang="en-US" sz="2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83" marR="47183" marT="47183" marB="4718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81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phụ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endParaRPr lang="en-US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83" marR="47183" marT="47183" marB="47183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vi-V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hi nhân, đại thắng, tân binh, hậu đãi.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183" marR="47183" marT="47183" marB="47183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3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9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3130990-E755-47AE-91B6-BB3AD2DF0AA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2" y="2385"/>
            <a:ext cx="9144019" cy="5144599"/>
          </a:xfrm>
          <a:prstGeom prst="rect">
            <a:avLst/>
          </a:prstGeom>
        </p:spPr>
      </p:pic>
      <p:sp>
        <p:nvSpPr>
          <p:cNvPr id="15" name="TextBox 11"/>
          <p:cNvSpPr txBox="1">
            <a:spLocks noChangeArrowheads="1"/>
          </p:cNvSpPr>
          <p:nvPr/>
        </p:nvSpPr>
        <p:spPr bwMode="auto">
          <a:xfrm rot="21353874">
            <a:off x="1986655" y="2746713"/>
            <a:ext cx="5381297" cy="90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5400" dirty="0" err="1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Luyện</a:t>
            </a:r>
            <a:r>
              <a:rPr lang="en-US" altLang="zh-CN" sz="5400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tập</a:t>
            </a:r>
            <a:endParaRPr lang="zh-CN" altLang="en-US" sz="54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2" name="组合 9">
            <a:extLst>
              <a:ext uri="{FF2B5EF4-FFF2-40B4-BE49-F238E27FC236}">
                <a16:creationId xmlns="" xmlns:a16="http://schemas.microsoft.com/office/drawing/2014/main" id="{AF085B08-1E75-4DD2-B440-49C3A2C07DA0}"/>
              </a:ext>
            </a:extLst>
          </p:cNvPr>
          <p:cNvGrpSpPr/>
          <p:nvPr/>
        </p:nvGrpSpPr>
        <p:grpSpPr>
          <a:xfrm>
            <a:off x="3937101" y="1283052"/>
            <a:ext cx="1068818" cy="1068817"/>
            <a:chOff x="4353170" y="1223943"/>
            <a:chExt cx="1068877" cy="1068876"/>
          </a:xfrm>
        </p:grpSpPr>
        <p:sp>
          <p:nvSpPr>
            <p:cNvPr id="11" name="Freeform: Shape 2">
              <a:extLst>
                <a:ext uri="{FF2B5EF4-FFF2-40B4-BE49-F238E27FC236}">
                  <a16:creationId xmlns="" xmlns:a16="http://schemas.microsoft.com/office/drawing/2014/main" id="{D410E72F-356E-4AA2-9E4F-17C52BBEF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170" y="1223943"/>
              <a:ext cx="1068877" cy="10688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8179"/>
                  </a:moveTo>
                  <a:cubicBezTo>
                    <a:pt x="21599" y="7622"/>
                    <a:pt x="21372" y="7076"/>
                    <a:pt x="20962" y="6638"/>
                  </a:cubicBezTo>
                  <a:cubicBezTo>
                    <a:pt x="20062" y="5676"/>
                    <a:pt x="18556" y="5625"/>
                    <a:pt x="17878" y="6638"/>
                  </a:cubicBezTo>
                  <a:cubicBezTo>
                    <a:pt x="17743" y="6841"/>
                    <a:pt x="17659" y="7083"/>
                    <a:pt x="17459" y="7224"/>
                  </a:cubicBezTo>
                  <a:cubicBezTo>
                    <a:pt x="17008" y="7543"/>
                    <a:pt x="16381" y="7235"/>
                    <a:pt x="16358" y="6683"/>
                  </a:cubicBezTo>
                  <a:lnTo>
                    <a:pt x="16358" y="0"/>
                  </a:lnTo>
                  <a:lnTo>
                    <a:pt x="9675" y="0"/>
                  </a:lnTo>
                  <a:cubicBezTo>
                    <a:pt x="9123" y="23"/>
                    <a:pt x="8814" y="649"/>
                    <a:pt x="9133" y="1100"/>
                  </a:cubicBezTo>
                  <a:cubicBezTo>
                    <a:pt x="9274" y="1300"/>
                    <a:pt x="9517" y="1384"/>
                    <a:pt x="9719" y="1519"/>
                  </a:cubicBezTo>
                  <a:cubicBezTo>
                    <a:pt x="10733" y="2197"/>
                    <a:pt x="10681" y="3704"/>
                    <a:pt x="9719" y="4604"/>
                  </a:cubicBezTo>
                  <a:cubicBezTo>
                    <a:pt x="9282" y="5013"/>
                    <a:pt x="8735" y="5241"/>
                    <a:pt x="8179" y="5241"/>
                  </a:cubicBezTo>
                  <a:cubicBezTo>
                    <a:pt x="7622" y="5241"/>
                    <a:pt x="7076" y="5013"/>
                    <a:pt x="6638" y="4604"/>
                  </a:cubicBezTo>
                  <a:cubicBezTo>
                    <a:pt x="5676" y="3704"/>
                    <a:pt x="5625" y="2198"/>
                    <a:pt x="6638" y="1519"/>
                  </a:cubicBezTo>
                  <a:cubicBezTo>
                    <a:pt x="6840" y="1384"/>
                    <a:pt x="7083" y="1300"/>
                    <a:pt x="7224" y="1100"/>
                  </a:cubicBezTo>
                  <a:cubicBezTo>
                    <a:pt x="7543" y="649"/>
                    <a:pt x="7235" y="23"/>
                    <a:pt x="6683" y="0"/>
                  </a:cubicBezTo>
                  <a:lnTo>
                    <a:pt x="0" y="0"/>
                  </a:lnTo>
                  <a:lnTo>
                    <a:pt x="0" y="6683"/>
                  </a:lnTo>
                  <a:cubicBezTo>
                    <a:pt x="23" y="7235"/>
                    <a:pt x="649" y="7543"/>
                    <a:pt x="1100" y="7224"/>
                  </a:cubicBezTo>
                  <a:cubicBezTo>
                    <a:pt x="1300" y="7083"/>
                    <a:pt x="1384" y="6841"/>
                    <a:pt x="1519" y="6638"/>
                  </a:cubicBezTo>
                  <a:cubicBezTo>
                    <a:pt x="2197" y="5625"/>
                    <a:pt x="3704" y="5676"/>
                    <a:pt x="4604" y="6638"/>
                  </a:cubicBezTo>
                  <a:cubicBezTo>
                    <a:pt x="5013" y="7076"/>
                    <a:pt x="5241" y="7622"/>
                    <a:pt x="5241" y="8179"/>
                  </a:cubicBezTo>
                  <a:cubicBezTo>
                    <a:pt x="5241" y="8735"/>
                    <a:pt x="5013" y="9282"/>
                    <a:pt x="4604" y="9719"/>
                  </a:cubicBezTo>
                  <a:cubicBezTo>
                    <a:pt x="3704" y="10681"/>
                    <a:pt x="2198" y="10732"/>
                    <a:pt x="1519" y="9719"/>
                  </a:cubicBezTo>
                  <a:cubicBezTo>
                    <a:pt x="1384" y="9517"/>
                    <a:pt x="1300" y="9274"/>
                    <a:pt x="1100" y="9133"/>
                  </a:cubicBezTo>
                  <a:cubicBezTo>
                    <a:pt x="649" y="8814"/>
                    <a:pt x="23" y="9123"/>
                    <a:pt x="0" y="9675"/>
                  </a:cubicBezTo>
                  <a:lnTo>
                    <a:pt x="0" y="16358"/>
                  </a:lnTo>
                  <a:lnTo>
                    <a:pt x="6683" y="16358"/>
                  </a:lnTo>
                  <a:cubicBezTo>
                    <a:pt x="7235" y="16381"/>
                    <a:pt x="7543" y="17008"/>
                    <a:pt x="7224" y="17459"/>
                  </a:cubicBezTo>
                  <a:cubicBezTo>
                    <a:pt x="7083" y="17659"/>
                    <a:pt x="6840" y="17743"/>
                    <a:pt x="6638" y="17878"/>
                  </a:cubicBezTo>
                  <a:cubicBezTo>
                    <a:pt x="5625" y="18556"/>
                    <a:pt x="5676" y="20062"/>
                    <a:pt x="6638" y="20962"/>
                  </a:cubicBezTo>
                  <a:cubicBezTo>
                    <a:pt x="7076" y="21372"/>
                    <a:pt x="7622" y="21600"/>
                    <a:pt x="8179" y="21599"/>
                  </a:cubicBezTo>
                  <a:cubicBezTo>
                    <a:pt x="8735" y="21599"/>
                    <a:pt x="9282" y="21372"/>
                    <a:pt x="9719" y="20962"/>
                  </a:cubicBezTo>
                  <a:cubicBezTo>
                    <a:pt x="10681" y="20062"/>
                    <a:pt x="10733" y="18556"/>
                    <a:pt x="9719" y="17878"/>
                  </a:cubicBezTo>
                  <a:cubicBezTo>
                    <a:pt x="9517" y="17743"/>
                    <a:pt x="9274" y="17659"/>
                    <a:pt x="9133" y="17459"/>
                  </a:cubicBezTo>
                  <a:cubicBezTo>
                    <a:pt x="8814" y="17008"/>
                    <a:pt x="9123" y="16381"/>
                    <a:pt x="9675" y="16358"/>
                  </a:cubicBezTo>
                  <a:lnTo>
                    <a:pt x="16358" y="16358"/>
                  </a:lnTo>
                  <a:lnTo>
                    <a:pt x="16358" y="9675"/>
                  </a:lnTo>
                  <a:cubicBezTo>
                    <a:pt x="16381" y="9123"/>
                    <a:pt x="17008" y="8814"/>
                    <a:pt x="17459" y="9133"/>
                  </a:cubicBezTo>
                  <a:cubicBezTo>
                    <a:pt x="17659" y="9274"/>
                    <a:pt x="17743" y="9517"/>
                    <a:pt x="17878" y="9719"/>
                  </a:cubicBezTo>
                  <a:cubicBezTo>
                    <a:pt x="18556" y="10732"/>
                    <a:pt x="20062" y="10681"/>
                    <a:pt x="20962" y="9719"/>
                  </a:cubicBezTo>
                  <a:cubicBezTo>
                    <a:pt x="21372" y="9282"/>
                    <a:pt x="21600" y="8735"/>
                    <a:pt x="21599" y="8179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algn="ctr"/>
              <a:endParaRPr sz="1280"/>
            </a:p>
          </p:txBody>
        </p:sp>
        <p:sp>
          <p:nvSpPr>
            <p:cNvPr id="12" name="Freeform: Shape 9">
              <a:extLst>
                <a:ext uri="{FF2B5EF4-FFF2-40B4-BE49-F238E27FC236}">
                  <a16:creationId xmlns="" xmlns:a16="http://schemas.microsoft.com/office/drawing/2014/main" id="{ED646FE5-C2B4-4381-93D7-27FDC8CDB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1998" y="1406987"/>
              <a:ext cx="760049" cy="6831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r>
                <a:rPr lang="en-US" sz="3200" b="1" dirty="0" smtClean="0">
                  <a:solidFill>
                    <a:srgbClr val="FFFFFF"/>
                  </a:solidFill>
                </a:rPr>
                <a:t>II.</a:t>
              </a:r>
              <a:endParaRPr lang="id-ID" sz="32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7667044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7108" y="366949"/>
            <a:ext cx="64095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hân biệt nghĩa của các yếu tố Hán Việt đồng âm trong các từ sau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21"/>
          <p:cNvGrpSpPr>
            <a:grpSpLocks/>
          </p:cNvGrpSpPr>
          <p:nvPr/>
        </p:nvGrpSpPr>
        <p:grpSpPr bwMode="auto">
          <a:xfrm>
            <a:off x="2445619" y="2312377"/>
            <a:ext cx="3761735" cy="2972659"/>
            <a:chOff x="67198" y="1770765"/>
            <a:chExt cx="7541523" cy="6116367"/>
          </a:xfrm>
        </p:grpSpPr>
        <p:grpSp>
          <p:nvGrpSpPr>
            <p:cNvPr id="4" name="Group 61"/>
            <p:cNvGrpSpPr>
              <a:grpSpLocks/>
            </p:cNvGrpSpPr>
            <p:nvPr/>
          </p:nvGrpSpPr>
          <p:grpSpPr bwMode="auto">
            <a:xfrm rot="-4051556">
              <a:off x="573375" y="3582481"/>
              <a:ext cx="1850274" cy="2864049"/>
              <a:chOff x="2031209" y="3465005"/>
              <a:chExt cx="1850274" cy="2864049"/>
            </a:xfrm>
          </p:grpSpPr>
          <p:sp>
            <p:nvSpPr>
              <p:cNvPr id="54" name="Freeform 17"/>
              <p:cNvSpPr>
                <a:spLocks/>
              </p:cNvSpPr>
              <p:nvPr/>
            </p:nvSpPr>
            <p:spPr bwMode="auto">
              <a:xfrm>
                <a:off x="2882125" y="6006753"/>
                <a:ext cx="142869" cy="322301"/>
              </a:xfrm>
              <a:custGeom>
                <a:avLst/>
                <a:gdLst>
                  <a:gd name="T0" fmla="*/ 0 w 35"/>
                  <a:gd name="T1" fmla="*/ 65 h 83"/>
                  <a:gd name="T2" fmla="*/ 17 w 35"/>
                  <a:gd name="T3" fmla="*/ 83 h 83"/>
                  <a:gd name="T4" fmla="*/ 35 w 35"/>
                  <a:gd name="T5" fmla="*/ 65 h 83"/>
                  <a:gd name="T6" fmla="*/ 35 w 35"/>
                  <a:gd name="T7" fmla="*/ 0 h 83"/>
                  <a:gd name="T8" fmla="*/ 0 w 35"/>
                  <a:gd name="T9" fmla="*/ 0 h 83"/>
                  <a:gd name="T10" fmla="*/ 0 w 35"/>
                  <a:gd name="T11" fmla="*/ 6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83">
                    <a:moveTo>
                      <a:pt x="0" y="65"/>
                    </a:moveTo>
                    <a:cubicBezTo>
                      <a:pt x="0" y="75"/>
                      <a:pt x="7" y="83"/>
                      <a:pt x="17" y="83"/>
                    </a:cubicBezTo>
                    <a:cubicBezTo>
                      <a:pt x="27" y="83"/>
                      <a:pt x="35" y="75"/>
                      <a:pt x="35" y="65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6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dirty="0"/>
              </a:p>
            </p:txBody>
          </p:sp>
          <p:sp>
            <p:nvSpPr>
              <p:cNvPr id="55" name="Freeform 63"/>
              <p:cNvSpPr>
                <a:spLocks/>
              </p:cNvSpPr>
              <p:nvPr/>
            </p:nvSpPr>
            <p:spPr bwMode="auto">
              <a:xfrm>
                <a:off x="2031209" y="3465939"/>
                <a:ext cx="923925" cy="2566988"/>
              </a:xfrm>
              <a:custGeom>
                <a:avLst/>
                <a:gdLst>
                  <a:gd name="T0" fmla="*/ 0 w 245"/>
                  <a:gd name="T1" fmla="*/ 1614718 h 682"/>
                  <a:gd name="T2" fmla="*/ 923925 w 245"/>
                  <a:gd name="T3" fmla="*/ 2566988 h 682"/>
                  <a:gd name="T4" fmla="*/ 923925 w 245"/>
                  <a:gd name="T5" fmla="*/ 0 h 682"/>
                  <a:gd name="T6" fmla="*/ 0 w 245"/>
                  <a:gd name="T7" fmla="*/ 1614718 h 68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5" h="682">
                    <a:moveTo>
                      <a:pt x="0" y="429"/>
                    </a:moveTo>
                    <a:cubicBezTo>
                      <a:pt x="0" y="617"/>
                      <a:pt x="165" y="682"/>
                      <a:pt x="245" y="682"/>
                    </a:cubicBezTo>
                    <a:cubicBezTo>
                      <a:pt x="245" y="0"/>
                      <a:pt x="245" y="0"/>
                      <a:pt x="245" y="0"/>
                    </a:cubicBezTo>
                    <a:cubicBezTo>
                      <a:pt x="245" y="0"/>
                      <a:pt x="0" y="241"/>
                      <a:pt x="0" y="4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2956012" y="3465005"/>
                <a:ext cx="925471" cy="2567293"/>
              </a:xfrm>
              <a:custGeom>
                <a:avLst/>
                <a:gdLst>
                  <a:gd name="T0" fmla="*/ 0 w 245"/>
                  <a:gd name="T1" fmla="*/ 0 h 682"/>
                  <a:gd name="T2" fmla="*/ 0 w 245"/>
                  <a:gd name="T3" fmla="*/ 682 h 682"/>
                  <a:gd name="T4" fmla="*/ 245 w 245"/>
                  <a:gd name="T5" fmla="*/ 429 h 682"/>
                  <a:gd name="T6" fmla="*/ 0 w 245"/>
                  <a:gd name="T7" fmla="*/ 0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5" h="682">
                    <a:moveTo>
                      <a:pt x="0" y="0"/>
                    </a:moveTo>
                    <a:cubicBezTo>
                      <a:pt x="0" y="682"/>
                      <a:pt x="0" y="682"/>
                      <a:pt x="0" y="682"/>
                    </a:cubicBezTo>
                    <a:cubicBezTo>
                      <a:pt x="80" y="682"/>
                      <a:pt x="245" y="617"/>
                      <a:pt x="245" y="429"/>
                    </a:cubicBezTo>
                    <a:cubicBezTo>
                      <a:pt x="245" y="24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dirty="0"/>
              </a:p>
            </p:txBody>
          </p:sp>
          <p:grpSp>
            <p:nvGrpSpPr>
              <p:cNvPr id="57" name="Group 65"/>
              <p:cNvGrpSpPr/>
              <p:nvPr/>
            </p:nvGrpSpPr>
            <p:grpSpPr>
              <a:xfrm>
                <a:off x="2307434" y="3958064"/>
                <a:ext cx="1296987" cy="1885951"/>
                <a:chOff x="4360863" y="3244850"/>
                <a:chExt cx="1296987" cy="1885951"/>
              </a:xfrm>
              <a:solidFill>
                <a:srgbClr val="FFFFFF">
                  <a:alpha val="10000"/>
                </a:srgbClr>
              </a:solidFill>
            </p:grpSpPr>
            <p:sp>
              <p:nvSpPr>
                <p:cNvPr id="58" name="Freeform 7"/>
                <p:cNvSpPr>
                  <a:spLocks/>
                </p:cNvSpPr>
                <p:nvPr/>
              </p:nvSpPr>
              <p:spPr bwMode="auto">
                <a:xfrm>
                  <a:off x="4492625" y="4818063"/>
                  <a:ext cx="1033462" cy="312738"/>
                </a:xfrm>
                <a:custGeom>
                  <a:avLst/>
                  <a:gdLst>
                    <a:gd name="T0" fmla="*/ 639 w 651"/>
                    <a:gd name="T1" fmla="*/ 0 h 197"/>
                    <a:gd name="T2" fmla="*/ 325 w 651"/>
                    <a:gd name="T3" fmla="*/ 166 h 197"/>
                    <a:gd name="T4" fmla="*/ 12 w 651"/>
                    <a:gd name="T5" fmla="*/ 0 h 197"/>
                    <a:gd name="T6" fmla="*/ 0 w 651"/>
                    <a:gd name="T7" fmla="*/ 24 h 197"/>
                    <a:gd name="T8" fmla="*/ 325 w 651"/>
                    <a:gd name="T9" fmla="*/ 195 h 197"/>
                    <a:gd name="T10" fmla="*/ 325 w 651"/>
                    <a:gd name="T11" fmla="*/ 197 h 197"/>
                    <a:gd name="T12" fmla="*/ 325 w 651"/>
                    <a:gd name="T13" fmla="*/ 197 h 197"/>
                    <a:gd name="T14" fmla="*/ 325 w 651"/>
                    <a:gd name="T15" fmla="*/ 197 h 197"/>
                    <a:gd name="T16" fmla="*/ 325 w 651"/>
                    <a:gd name="T17" fmla="*/ 195 h 197"/>
                    <a:gd name="T18" fmla="*/ 651 w 651"/>
                    <a:gd name="T19" fmla="*/ 24 h 197"/>
                    <a:gd name="T20" fmla="*/ 639 w 651"/>
                    <a:gd name="T21" fmla="*/ 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51" h="197">
                      <a:moveTo>
                        <a:pt x="639" y="0"/>
                      </a:moveTo>
                      <a:lnTo>
                        <a:pt x="325" y="166"/>
                      </a:ln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325" y="195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325" y="195"/>
                      </a:lnTo>
                      <a:lnTo>
                        <a:pt x="651" y="24"/>
                      </a:lnTo>
                      <a:lnTo>
                        <a:pt x="63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  <p:sp>
              <p:nvSpPr>
                <p:cNvPr id="59" name="Freeform 8"/>
                <p:cNvSpPr>
                  <a:spLocks/>
                </p:cNvSpPr>
                <p:nvPr/>
              </p:nvSpPr>
              <p:spPr bwMode="auto">
                <a:xfrm>
                  <a:off x="4360863" y="4452938"/>
                  <a:ext cx="1296987" cy="381000"/>
                </a:xfrm>
                <a:custGeom>
                  <a:avLst/>
                  <a:gdLst>
                    <a:gd name="T0" fmla="*/ 408 w 817"/>
                    <a:gd name="T1" fmla="*/ 211 h 240"/>
                    <a:gd name="T2" fmla="*/ 12 w 817"/>
                    <a:gd name="T3" fmla="*/ 0 h 240"/>
                    <a:gd name="T4" fmla="*/ 0 w 817"/>
                    <a:gd name="T5" fmla="*/ 24 h 240"/>
                    <a:gd name="T6" fmla="*/ 408 w 817"/>
                    <a:gd name="T7" fmla="*/ 240 h 240"/>
                    <a:gd name="T8" fmla="*/ 408 w 817"/>
                    <a:gd name="T9" fmla="*/ 240 h 240"/>
                    <a:gd name="T10" fmla="*/ 408 w 817"/>
                    <a:gd name="T11" fmla="*/ 240 h 240"/>
                    <a:gd name="T12" fmla="*/ 408 w 817"/>
                    <a:gd name="T13" fmla="*/ 240 h 240"/>
                    <a:gd name="T14" fmla="*/ 408 w 817"/>
                    <a:gd name="T15" fmla="*/ 240 h 240"/>
                    <a:gd name="T16" fmla="*/ 817 w 817"/>
                    <a:gd name="T17" fmla="*/ 24 h 240"/>
                    <a:gd name="T18" fmla="*/ 805 w 817"/>
                    <a:gd name="T19" fmla="*/ 0 h 240"/>
                    <a:gd name="T20" fmla="*/ 408 w 817"/>
                    <a:gd name="T21" fmla="*/ 211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17" h="240">
                      <a:moveTo>
                        <a:pt x="408" y="211"/>
                      </a:move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817" y="24"/>
                      </a:lnTo>
                      <a:lnTo>
                        <a:pt x="805" y="0"/>
                      </a:lnTo>
                      <a:lnTo>
                        <a:pt x="408" y="2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  <p:sp>
              <p:nvSpPr>
                <p:cNvPr id="60" name="Freeform 9"/>
                <p:cNvSpPr>
                  <a:spLocks/>
                </p:cNvSpPr>
                <p:nvPr/>
              </p:nvSpPr>
              <p:spPr bwMode="auto">
                <a:xfrm>
                  <a:off x="4360863" y="4125913"/>
                  <a:ext cx="1296987" cy="381000"/>
                </a:xfrm>
                <a:custGeom>
                  <a:avLst/>
                  <a:gdLst>
                    <a:gd name="T0" fmla="*/ 408 w 817"/>
                    <a:gd name="T1" fmla="*/ 240 h 240"/>
                    <a:gd name="T2" fmla="*/ 408 w 817"/>
                    <a:gd name="T3" fmla="*/ 240 h 240"/>
                    <a:gd name="T4" fmla="*/ 408 w 817"/>
                    <a:gd name="T5" fmla="*/ 240 h 240"/>
                    <a:gd name="T6" fmla="*/ 408 w 817"/>
                    <a:gd name="T7" fmla="*/ 237 h 240"/>
                    <a:gd name="T8" fmla="*/ 817 w 817"/>
                    <a:gd name="T9" fmla="*/ 21 h 240"/>
                    <a:gd name="T10" fmla="*/ 805 w 817"/>
                    <a:gd name="T11" fmla="*/ 0 h 240"/>
                    <a:gd name="T12" fmla="*/ 408 w 817"/>
                    <a:gd name="T13" fmla="*/ 209 h 240"/>
                    <a:gd name="T14" fmla="*/ 12 w 817"/>
                    <a:gd name="T15" fmla="*/ 0 h 240"/>
                    <a:gd name="T16" fmla="*/ 0 w 817"/>
                    <a:gd name="T17" fmla="*/ 21 h 240"/>
                    <a:gd name="T18" fmla="*/ 408 w 817"/>
                    <a:gd name="T19" fmla="*/ 237 h 240"/>
                    <a:gd name="T20" fmla="*/ 408 w 817"/>
                    <a:gd name="T21" fmla="*/ 24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17" h="240">
                      <a:moveTo>
                        <a:pt x="408" y="240"/>
                      </a:move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37"/>
                      </a:lnTo>
                      <a:lnTo>
                        <a:pt x="817" y="21"/>
                      </a:lnTo>
                      <a:lnTo>
                        <a:pt x="805" y="0"/>
                      </a:lnTo>
                      <a:lnTo>
                        <a:pt x="408" y="209"/>
                      </a:lnTo>
                      <a:lnTo>
                        <a:pt x="12" y="0"/>
                      </a:lnTo>
                      <a:lnTo>
                        <a:pt x="0" y="21"/>
                      </a:lnTo>
                      <a:lnTo>
                        <a:pt x="408" y="237"/>
                      </a:lnTo>
                      <a:lnTo>
                        <a:pt x="408" y="2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  <p:sp>
              <p:nvSpPr>
                <p:cNvPr id="61" name="Freeform 10"/>
                <p:cNvSpPr>
                  <a:spLocks/>
                </p:cNvSpPr>
                <p:nvPr/>
              </p:nvSpPr>
              <p:spPr bwMode="auto">
                <a:xfrm>
                  <a:off x="4492625" y="3829050"/>
                  <a:ext cx="1033462" cy="312738"/>
                </a:xfrm>
                <a:custGeom>
                  <a:avLst/>
                  <a:gdLst>
                    <a:gd name="T0" fmla="*/ 325 w 651"/>
                    <a:gd name="T1" fmla="*/ 197 h 197"/>
                    <a:gd name="T2" fmla="*/ 325 w 651"/>
                    <a:gd name="T3" fmla="*/ 197 h 197"/>
                    <a:gd name="T4" fmla="*/ 325 w 651"/>
                    <a:gd name="T5" fmla="*/ 197 h 197"/>
                    <a:gd name="T6" fmla="*/ 325 w 651"/>
                    <a:gd name="T7" fmla="*/ 197 h 197"/>
                    <a:gd name="T8" fmla="*/ 651 w 651"/>
                    <a:gd name="T9" fmla="*/ 24 h 197"/>
                    <a:gd name="T10" fmla="*/ 639 w 651"/>
                    <a:gd name="T11" fmla="*/ 0 h 197"/>
                    <a:gd name="T12" fmla="*/ 325 w 651"/>
                    <a:gd name="T13" fmla="*/ 166 h 197"/>
                    <a:gd name="T14" fmla="*/ 12 w 651"/>
                    <a:gd name="T15" fmla="*/ 0 h 197"/>
                    <a:gd name="T16" fmla="*/ 0 w 651"/>
                    <a:gd name="T17" fmla="*/ 24 h 197"/>
                    <a:gd name="T18" fmla="*/ 325 w 651"/>
                    <a:gd name="T19" fmla="*/ 197 h 197"/>
                    <a:gd name="T20" fmla="*/ 325 w 651"/>
                    <a:gd name="T21" fmla="*/ 197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51" h="197">
                      <a:moveTo>
                        <a:pt x="325" y="197"/>
                      </a:move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651" y="24"/>
                      </a:lnTo>
                      <a:lnTo>
                        <a:pt x="639" y="0"/>
                      </a:lnTo>
                      <a:lnTo>
                        <a:pt x="325" y="166"/>
                      </a:ln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  <p:sp>
              <p:nvSpPr>
                <p:cNvPr id="62" name="Freeform 11"/>
                <p:cNvSpPr>
                  <a:spLocks/>
                </p:cNvSpPr>
                <p:nvPr/>
              </p:nvSpPr>
              <p:spPr bwMode="auto">
                <a:xfrm>
                  <a:off x="4684713" y="3549650"/>
                  <a:ext cx="649287" cy="211138"/>
                </a:xfrm>
                <a:custGeom>
                  <a:avLst/>
                  <a:gdLst>
                    <a:gd name="T0" fmla="*/ 204 w 409"/>
                    <a:gd name="T1" fmla="*/ 133 h 133"/>
                    <a:gd name="T2" fmla="*/ 204 w 409"/>
                    <a:gd name="T3" fmla="*/ 133 h 133"/>
                    <a:gd name="T4" fmla="*/ 204 w 409"/>
                    <a:gd name="T5" fmla="*/ 133 h 133"/>
                    <a:gd name="T6" fmla="*/ 204 w 409"/>
                    <a:gd name="T7" fmla="*/ 131 h 133"/>
                    <a:gd name="T8" fmla="*/ 409 w 409"/>
                    <a:gd name="T9" fmla="*/ 24 h 133"/>
                    <a:gd name="T10" fmla="*/ 397 w 409"/>
                    <a:gd name="T11" fmla="*/ 0 h 133"/>
                    <a:gd name="T12" fmla="*/ 204 w 409"/>
                    <a:gd name="T13" fmla="*/ 102 h 133"/>
                    <a:gd name="T14" fmla="*/ 12 w 409"/>
                    <a:gd name="T15" fmla="*/ 0 h 133"/>
                    <a:gd name="T16" fmla="*/ 0 w 409"/>
                    <a:gd name="T17" fmla="*/ 24 h 133"/>
                    <a:gd name="T18" fmla="*/ 204 w 409"/>
                    <a:gd name="T19" fmla="*/ 131 h 133"/>
                    <a:gd name="T20" fmla="*/ 204 w 409"/>
                    <a:gd name="T21" fmla="*/ 133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9" h="133">
                      <a:moveTo>
                        <a:pt x="204" y="133"/>
                      </a:moveTo>
                      <a:lnTo>
                        <a:pt x="204" y="133"/>
                      </a:lnTo>
                      <a:lnTo>
                        <a:pt x="204" y="133"/>
                      </a:lnTo>
                      <a:lnTo>
                        <a:pt x="204" y="131"/>
                      </a:lnTo>
                      <a:lnTo>
                        <a:pt x="409" y="24"/>
                      </a:lnTo>
                      <a:lnTo>
                        <a:pt x="397" y="0"/>
                      </a:lnTo>
                      <a:lnTo>
                        <a:pt x="204" y="102"/>
                      </a:ln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204" y="131"/>
                      </a:lnTo>
                      <a:lnTo>
                        <a:pt x="204" y="1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  <p:sp>
              <p:nvSpPr>
                <p:cNvPr id="63" name="Freeform 12"/>
                <p:cNvSpPr>
                  <a:spLocks/>
                </p:cNvSpPr>
                <p:nvPr/>
              </p:nvSpPr>
              <p:spPr bwMode="auto">
                <a:xfrm>
                  <a:off x="4772025" y="3244850"/>
                  <a:ext cx="474662" cy="161925"/>
                </a:xfrm>
                <a:custGeom>
                  <a:avLst/>
                  <a:gdLst>
                    <a:gd name="T0" fmla="*/ 149 w 299"/>
                    <a:gd name="T1" fmla="*/ 102 h 102"/>
                    <a:gd name="T2" fmla="*/ 299 w 299"/>
                    <a:gd name="T3" fmla="*/ 24 h 102"/>
                    <a:gd name="T4" fmla="*/ 285 w 299"/>
                    <a:gd name="T5" fmla="*/ 0 h 102"/>
                    <a:gd name="T6" fmla="*/ 152 w 299"/>
                    <a:gd name="T7" fmla="*/ 71 h 102"/>
                    <a:gd name="T8" fmla="*/ 12 w 299"/>
                    <a:gd name="T9" fmla="*/ 3 h 102"/>
                    <a:gd name="T10" fmla="*/ 0 w 299"/>
                    <a:gd name="T11" fmla="*/ 26 h 102"/>
                    <a:gd name="T12" fmla="*/ 147 w 299"/>
                    <a:gd name="T13" fmla="*/ 97 h 102"/>
                    <a:gd name="T14" fmla="*/ 149 w 299"/>
                    <a:gd name="T15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9" h="102">
                      <a:moveTo>
                        <a:pt x="149" y="102"/>
                      </a:moveTo>
                      <a:lnTo>
                        <a:pt x="299" y="24"/>
                      </a:lnTo>
                      <a:lnTo>
                        <a:pt x="285" y="0"/>
                      </a:lnTo>
                      <a:lnTo>
                        <a:pt x="152" y="71"/>
                      </a:lnTo>
                      <a:lnTo>
                        <a:pt x="12" y="3"/>
                      </a:lnTo>
                      <a:lnTo>
                        <a:pt x="0" y="26"/>
                      </a:lnTo>
                      <a:lnTo>
                        <a:pt x="147" y="97"/>
                      </a:lnTo>
                      <a:lnTo>
                        <a:pt x="149" y="1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</p:grpSp>
        </p:grp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3175893" y="4691636"/>
              <a:ext cx="1482902" cy="3195496"/>
            </a:xfrm>
            <a:custGeom>
              <a:avLst/>
              <a:gdLst>
                <a:gd name="T0" fmla="*/ 558 w 679"/>
                <a:gd name="T1" fmla="*/ 1235 h 1235"/>
                <a:gd name="T2" fmla="*/ 517 w 679"/>
                <a:gd name="T3" fmla="*/ 546 h 1235"/>
                <a:gd name="T4" fmla="*/ 669 w 679"/>
                <a:gd name="T5" fmla="*/ 191 h 1235"/>
                <a:gd name="T6" fmla="*/ 593 w 679"/>
                <a:gd name="T7" fmla="*/ 207 h 1235"/>
                <a:gd name="T8" fmla="*/ 451 w 679"/>
                <a:gd name="T9" fmla="*/ 310 h 1235"/>
                <a:gd name="T10" fmla="*/ 331 w 679"/>
                <a:gd name="T11" fmla="*/ 25 h 1235"/>
                <a:gd name="T12" fmla="*/ 319 w 679"/>
                <a:gd name="T13" fmla="*/ 214 h 1235"/>
                <a:gd name="T14" fmla="*/ 199 w 679"/>
                <a:gd name="T15" fmla="*/ 139 h 1235"/>
                <a:gd name="T16" fmla="*/ 110 w 679"/>
                <a:gd name="T17" fmla="*/ 71 h 1235"/>
                <a:gd name="T18" fmla="*/ 216 w 679"/>
                <a:gd name="T19" fmla="*/ 311 h 1235"/>
                <a:gd name="T20" fmla="*/ 40 w 679"/>
                <a:gd name="T21" fmla="*/ 150 h 1235"/>
                <a:gd name="T22" fmla="*/ 37 w 679"/>
                <a:gd name="T23" fmla="*/ 224 h 1235"/>
                <a:gd name="T24" fmla="*/ 180 w 679"/>
                <a:gd name="T25" fmla="*/ 388 h 1235"/>
                <a:gd name="T26" fmla="*/ 44 w 679"/>
                <a:gd name="T27" fmla="*/ 317 h 1235"/>
                <a:gd name="T28" fmla="*/ 85 w 679"/>
                <a:gd name="T29" fmla="*/ 408 h 1235"/>
                <a:gd name="T30" fmla="*/ 303 w 679"/>
                <a:gd name="T31" fmla="*/ 668 h 1235"/>
                <a:gd name="T32" fmla="*/ 275 w 679"/>
                <a:gd name="T33" fmla="*/ 1139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9" h="1235">
                  <a:moveTo>
                    <a:pt x="558" y="1235"/>
                  </a:moveTo>
                  <a:cubicBezTo>
                    <a:pt x="558" y="1235"/>
                    <a:pt x="455" y="806"/>
                    <a:pt x="517" y="546"/>
                  </a:cubicBezTo>
                  <a:cubicBezTo>
                    <a:pt x="580" y="285"/>
                    <a:pt x="679" y="231"/>
                    <a:pt x="669" y="191"/>
                  </a:cubicBezTo>
                  <a:cubicBezTo>
                    <a:pt x="660" y="151"/>
                    <a:pt x="609" y="170"/>
                    <a:pt x="593" y="207"/>
                  </a:cubicBezTo>
                  <a:cubicBezTo>
                    <a:pt x="577" y="243"/>
                    <a:pt x="512" y="323"/>
                    <a:pt x="451" y="310"/>
                  </a:cubicBezTo>
                  <a:cubicBezTo>
                    <a:pt x="391" y="297"/>
                    <a:pt x="375" y="49"/>
                    <a:pt x="331" y="25"/>
                  </a:cubicBezTo>
                  <a:cubicBezTo>
                    <a:pt x="287" y="0"/>
                    <a:pt x="302" y="114"/>
                    <a:pt x="319" y="214"/>
                  </a:cubicBezTo>
                  <a:cubicBezTo>
                    <a:pt x="336" y="313"/>
                    <a:pt x="252" y="258"/>
                    <a:pt x="199" y="139"/>
                  </a:cubicBezTo>
                  <a:cubicBezTo>
                    <a:pt x="146" y="20"/>
                    <a:pt x="115" y="54"/>
                    <a:pt x="110" y="71"/>
                  </a:cubicBezTo>
                  <a:cubicBezTo>
                    <a:pt x="104" y="88"/>
                    <a:pt x="225" y="300"/>
                    <a:pt x="216" y="311"/>
                  </a:cubicBezTo>
                  <a:cubicBezTo>
                    <a:pt x="208" y="321"/>
                    <a:pt x="55" y="145"/>
                    <a:pt x="40" y="150"/>
                  </a:cubicBezTo>
                  <a:cubicBezTo>
                    <a:pt x="26" y="155"/>
                    <a:pt x="0" y="169"/>
                    <a:pt x="37" y="224"/>
                  </a:cubicBezTo>
                  <a:cubicBezTo>
                    <a:pt x="73" y="280"/>
                    <a:pt x="187" y="373"/>
                    <a:pt x="180" y="388"/>
                  </a:cubicBezTo>
                  <a:cubicBezTo>
                    <a:pt x="173" y="404"/>
                    <a:pt x="78" y="319"/>
                    <a:pt x="44" y="317"/>
                  </a:cubicBezTo>
                  <a:cubicBezTo>
                    <a:pt x="9" y="315"/>
                    <a:pt x="23" y="364"/>
                    <a:pt x="85" y="408"/>
                  </a:cubicBezTo>
                  <a:cubicBezTo>
                    <a:pt x="147" y="452"/>
                    <a:pt x="298" y="501"/>
                    <a:pt x="303" y="668"/>
                  </a:cubicBezTo>
                  <a:cubicBezTo>
                    <a:pt x="308" y="835"/>
                    <a:pt x="275" y="1139"/>
                    <a:pt x="275" y="1139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lIns="121878" tIns="60938" rIns="121878" bIns="60938"/>
            <a:lstStyle/>
            <a:p>
              <a:pPr>
                <a:defRPr/>
              </a:pPr>
              <a:endParaRPr lang="en-US" sz="2400" dirty="0"/>
            </a:p>
          </p:txBody>
        </p:sp>
        <p:grpSp>
          <p:nvGrpSpPr>
            <p:cNvPr id="6" name="Group 73"/>
            <p:cNvGrpSpPr>
              <a:grpSpLocks/>
            </p:cNvGrpSpPr>
            <p:nvPr/>
          </p:nvGrpSpPr>
          <p:grpSpPr bwMode="auto">
            <a:xfrm rot="-1075517">
              <a:off x="1991879" y="1880499"/>
              <a:ext cx="1849266" cy="2864602"/>
              <a:chOff x="2031209" y="3464083"/>
              <a:chExt cx="1849266" cy="2864602"/>
            </a:xfrm>
          </p:grpSpPr>
          <p:sp>
            <p:nvSpPr>
              <p:cNvPr id="44" name="Freeform 17"/>
              <p:cNvSpPr>
                <a:spLocks/>
              </p:cNvSpPr>
              <p:nvPr/>
            </p:nvSpPr>
            <p:spPr bwMode="auto">
              <a:xfrm>
                <a:off x="2884206" y="6006436"/>
                <a:ext cx="141304" cy="322249"/>
              </a:xfrm>
              <a:custGeom>
                <a:avLst/>
                <a:gdLst>
                  <a:gd name="T0" fmla="*/ 0 w 35"/>
                  <a:gd name="T1" fmla="*/ 65 h 83"/>
                  <a:gd name="T2" fmla="*/ 17 w 35"/>
                  <a:gd name="T3" fmla="*/ 83 h 83"/>
                  <a:gd name="T4" fmla="*/ 35 w 35"/>
                  <a:gd name="T5" fmla="*/ 65 h 83"/>
                  <a:gd name="T6" fmla="*/ 35 w 35"/>
                  <a:gd name="T7" fmla="*/ 0 h 83"/>
                  <a:gd name="T8" fmla="*/ 0 w 35"/>
                  <a:gd name="T9" fmla="*/ 0 h 83"/>
                  <a:gd name="T10" fmla="*/ 0 w 35"/>
                  <a:gd name="T11" fmla="*/ 6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83">
                    <a:moveTo>
                      <a:pt x="0" y="65"/>
                    </a:moveTo>
                    <a:cubicBezTo>
                      <a:pt x="0" y="75"/>
                      <a:pt x="7" y="83"/>
                      <a:pt x="17" y="83"/>
                    </a:cubicBezTo>
                    <a:cubicBezTo>
                      <a:pt x="27" y="83"/>
                      <a:pt x="35" y="75"/>
                      <a:pt x="35" y="65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6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dirty="0"/>
              </a:p>
            </p:txBody>
          </p:sp>
          <p:sp>
            <p:nvSpPr>
              <p:cNvPr id="45" name="Freeform 75"/>
              <p:cNvSpPr>
                <a:spLocks/>
              </p:cNvSpPr>
              <p:nvPr/>
            </p:nvSpPr>
            <p:spPr bwMode="auto">
              <a:xfrm>
                <a:off x="2031209" y="3465939"/>
                <a:ext cx="923925" cy="2566988"/>
              </a:xfrm>
              <a:custGeom>
                <a:avLst/>
                <a:gdLst>
                  <a:gd name="T0" fmla="*/ 0 w 245"/>
                  <a:gd name="T1" fmla="*/ 1614718 h 682"/>
                  <a:gd name="T2" fmla="*/ 923925 w 245"/>
                  <a:gd name="T3" fmla="*/ 2566988 h 682"/>
                  <a:gd name="T4" fmla="*/ 923925 w 245"/>
                  <a:gd name="T5" fmla="*/ 0 h 682"/>
                  <a:gd name="T6" fmla="*/ 0 w 245"/>
                  <a:gd name="T7" fmla="*/ 1614718 h 68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5" h="682">
                    <a:moveTo>
                      <a:pt x="0" y="429"/>
                    </a:moveTo>
                    <a:cubicBezTo>
                      <a:pt x="0" y="617"/>
                      <a:pt x="165" y="682"/>
                      <a:pt x="245" y="682"/>
                    </a:cubicBezTo>
                    <a:cubicBezTo>
                      <a:pt x="245" y="0"/>
                      <a:pt x="245" y="0"/>
                      <a:pt x="245" y="0"/>
                    </a:cubicBezTo>
                    <a:cubicBezTo>
                      <a:pt x="245" y="0"/>
                      <a:pt x="0" y="241"/>
                      <a:pt x="0" y="42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Freeform 45"/>
              <p:cNvSpPr>
                <a:spLocks/>
              </p:cNvSpPr>
              <p:nvPr/>
            </p:nvSpPr>
            <p:spPr bwMode="auto">
              <a:xfrm>
                <a:off x="2956440" y="3464083"/>
                <a:ext cx="924035" cy="2566874"/>
              </a:xfrm>
              <a:custGeom>
                <a:avLst/>
                <a:gdLst>
                  <a:gd name="T0" fmla="*/ 0 w 245"/>
                  <a:gd name="T1" fmla="*/ 0 h 682"/>
                  <a:gd name="T2" fmla="*/ 0 w 245"/>
                  <a:gd name="T3" fmla="*/ 682 h 682"/>
                  <a:gd name="T4" fmla="*/ 245 w 245"/>
                  <a:gd name="T5" fmla="*/ 429 h 682"/>
                  <a:gd name="T6" fmla="*/ 0 w 245"/>
                  <a:gd name="T7" fmla="*/ 0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5" h="682">
                    <a:moveTo>
                      <a:pt x="0" y="0"/>
                    </a:moveTo>
                    <a:cubicBezTo>
                      <a:pt x="0" y="682"/>
                      <a:pt x="0" y="682"/>
                      <a:pt x="0" y="682"/>
                    </a:cubicBezTo>
                    <a:cubicBezTo>
                      <a:pt x="80" y="682"/>
                      <a:pt x="245" y="617"/>
                      <a:pt x="245" y="429"/>
                    </a:cubicBezTo>
                    <a:cubicBezTo>
                      <a:pt x="245" y="24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dirty="0"/>
              </a:p>
            </p:txBody>
          </p:sp>
          <p:grpSp>
            <p:nvGrpSpPr>
              <p:cNvPr id="47" name="Group 77"/>
              <p:cNvGrpSpPr/>
              <p:nvPr/>
            </p:nvGrpSpPr>
            <p:grpSpPr>
              <a:xfrm>
                <a:off x="2307434" y="3958064"/>
                <a:ext cx="1296987" cy="1885951"/>
                <a:chOff x="4360863" y="3244850"/>
                <a:chExt cx="1296987" cy="1885951"/>
              </a:xfrm>
              <a:solidFill>
                <a:srgbClr val="FFFFFF">
                  <a:alpha val="10000"/>
                </a:srgbClr>
              </a:solidFill>
            </p:grpSpPr>
            <p:sp>
              <p:nvSpPr>
                <p:cNvPr id="48" name="Freeform 7"/>
                <p:cNvSpPr>
                  <a:spLocks/>
                </p:cNvSpPr>
                <p:nvPr/>
              </p:nvSpPr>
              <p:spPr bwMode="auto">
                <a:xfrm>
                  <a:off x="4492625" y="4818063"/>
                  <a:ext cx="1033462" cy="312738"/>
                </a:xfrm>
                <a:custGeom>
                  <a:avLst/>
                  <a:gdLst>
                    <a:gd name="T0" fmla="*/ 639 w 651"/>
                    <a:gd name="T1" fmla="*/ 0 h 197"/>
                    <a:gd name="T2" fmla="*/ 325 w 651"/>
                    <a:gd name="T3" fmla="*/ 166 h 197"/>
                    <a:gd name="T4" fmla="*/ 12 w 651"/>
                    <a:gd name="T5" fmla="*/ 0 h 197"/>
                    <a:gd name="T6" fmla="*/ 0 w 651"/>
                    <a:gd name="T7" fmla="*/ 24 h 197"/>
                    <a:gd name="T8" fmla="*/ 325 w 651"/>
                    <a:gd name="T9" fmla="*/ 195 h 197"/>
                    <a:gd name="T10" fmla="*/ 325 w 651"/>
                    <a:gd name="T11" fmla="*/ 197 h 197"/>
                    <a:gd name="T12" fmla="*/ 325 w 651"/>
                    <a:gd name="T13" fmla="*/ 197 h 197"/>
                    <a:gd name="T14" fmla="*/ 325 w 651"/>
                    <a:gd name="T15" fmla="*/ 197 h 197"/>
                    <a:gd name="T16" fmla="*/ 325 w 651"/>
                    <a:gd name="T17" fmla="*/ 195 h 197"/>
                    <a:gd name="T18" fmla="*/ 651 w 651"/>
                    <a:gd name="T19" fmla="*/ 24 h 197"/>
                    <a:gd name="T20" fmla="*/ 639 w 651"/>
                    <a:gd name="T21" fmla="*/ 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51" h="197">
                      <a:moveTo>
                        <a:pt x="639" y="0"/>
                      </a:moveTo>
                      <a:lnTo>
                        <a:pt x="325" y="166"/>
                      </a:ln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325" y="195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325" y="195"/>
                      </a:lnTo>
                      <a:lnTo>
                        <a:pt x="651" y="24"/>
                      </a:lnTo>
                      <a:lnTo>
                        <a:pt x="63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  <p:sp>
              <p:nvSpPr>
                <p:cNvPr id="49" name="Freeform 8"/>
                <p:cNvSpPr>
                  <a:spLocks/>
                </p:cNvSpPr>
                <p:nvPr/>
              </p:nvSpPr>
              <p:spPr bwMode="auto">
                <a:xfrm>
                  <a:off x="4360863" y="4452938"/>
                  <a:ext cx="1296987" cy="381000"/>
                </a:xfrm>
                <a:custGeom>
                  <a:avLst/>
                  <a:gdLst>
                    <a:gd name="T0" fmla="*/ 408 w 817"/>
                    <a:gd name="T1" fmla="*/ 211 h 240"/>
                    <a:gd name="T2" fmla="*/ 12 w 817"/>
                    <a:gd name="T3" fmla="*/ 0 h 240"/>
                    <a:gd name="T4" fmla="*/ 0 w 817"/>
                    <a:gd name="T5" fmla="*/ 24 h 240"/>
                    <a:gd name="T6" fmla="*/ 408 w 817"/>
                    <a:gd name="T7" fmla="*/ 240 h 240"/>
                    <a:gd name="T8" fmla="*/ 408 w 817"/>
                    <a:gd name="T9" fmla="*/ 240 h 240"/>
                    <a:gd name="T10" fmla="*/ 408 w 817"/>
                    <a:gd name="T11" fmla="*/ 240 h 240"/>
                    <a:gd name="T12" fmla="*/ 408 w 817"/>
                    <a:gd name="T13" fmla="*/ 240 h 240"/>
                    <a:gd name="T14" fmla="*/ 408 w 817"/>
                    <a:gd name="T15" fmla="*/ 240 h 240"/>
                    <a:gd name="T16" fmla="*/ 817 w 817"/>
                    <a:gd name="T17" fmla="*/ 24 h 240"/>
                    <a:gd name="T18" fmla="*/ 805 w 817"/>
                    <a:gd name="T19" fmla="*/ 0 h 240"/>
                    <a:gd name="T20" fmla="*/ 408 w 817"/>
                    <a:gd name="T21" fmla="*/ 211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17" h="240">
                      <a:moveTo>
                        <a:pt x="408" y="211"/>
                      </a:move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817" y="24"/>
                      </a:lnTo>
                      <a:lnTo>
                        <a:pt x="805" y="0"/>
                      </a:lnTo>
                      <a:lnTo>
                        <a:pt x="408" y="2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  <p:sp>
              <p:nvSpPr>
                <p:cNvPr id="50" name="Freeform 9"/>
                <p:cNvSpPr>
                  <a:spLocks/>
                </p:cNvSpPr>
                <p:nvPr/>
              </p:nvSpPr>
              <p:spPr bwMode="auto">
                <a:xfrm>
                  <a:off x="4360863" y="4125913"/>
                  <a:ext cx="1296987" cy="381000"/>
                </a:xfrm>
                <a:custGeom>
                  <a:avLst/>
                  <a:gdLst>
                    <a:gd name="T0" fmla="*/ 408 w 817"/>
                    <a:gd name="T1" fmla="*/ 240 h 240"/>
                    <a:gd name="T2" fmla="*/ 408 w 817"/>
                    <a:gd name="T3" fmla="*/ 240 h 240"/>
                    <a:gd name="T4" fmla="*/ 408 w 817"/>
                    <a:gd name="T5" fmla="*/ 240 h 240"/>
                    <a:gd name="T6" fmla="*/ 408 w 817"/>
                    <a:gd name="T7" fmla="*/ 237 h 240"/>
                    <a:gd name="T8" fmla="*/ 817 w 817"/>
                    <a:gd name="T9" fmla="*/ 21 h 240"/>
                    <a:gd name="T10" fmla="*/ 805 w 817"/>
                    <a:gd name="T11" fmla="*/ 0 h 240"/>
                    <a:gd name="T12" fmla="*/ 408 w 817"/>
                    <a:gd name="T13" fmla="*/ 209 h 240"/>
                    <a:gd name="T14" fmla="*/ 12 w 817"/>
                    <a:gd name="T15" fmla="*/ 0 h 240"/>
                    <a:gd name="T16" fmla="*/ 0 w 817"/>
                    <a:gd name="T17" fmla="*/ 21 h 240"/>
                    <a:gd name="T18" fmla="*/ 408 w 817"/>
                    <a:gd name="T19" fmla="*/ 237 h 240"/>
                    <a:gd name="T20" fmla="*/ 408 w 817"/>
                    <a:gd name="T21" fmla="*/ 24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17" h="240">
                      <a:moveTo>
                        <a:pt x="408" y="240"/>
                      </a:move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37"/>
                      </a:lnTo>
                      <a:lnTo>
                        <a:pt x="817" y="21"/>
                      </a:lnTo>
                      <a:lnTo>
                        <a:pt x="805" y="0"/>
                      </a:lnTo>
                      <a:lnTo>
                        <a:pt x="408" y="209"/>
                      </a:lnTo>
                      <a:lnTo>
                        <a:pt x="12" y="0"/>
                      </a:lnTo>
                      <a:lnTo>
                        <a:pt x="0" y="21"/>
                      </a:lnTo>
                      <a:lnTo>
                        <a:pt x="408" y="237"/>
                      </a:lnTo>
                      <a:lnTo>
                        <a:pt x="408" y="2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  <p:sp>
              <p:nvSpPr>
                <p:cNvPr id="51" name="Freeform 10"/>
                <p:cNvSpPr>
                  <a:spLocks/>
                </p:cNvSpPr>
                <p:nvPr/>
              </p:nvSpPr>
              <p:spPr bwMode="auto">
                <a:xfrm>
                  <a:off x="4492625" y="3829050"/>
                  <a:ext cx="1033462" cy="312738"/>
                </a:xfrm>
                <a:custGeom>
                  <a:avLst/>
                  <a:gdLst>
                    <a:gd name="T0" fmla="*/ 325 w 651"/>
                    <a:gd name="T1" fmla="*/ 197 h 197"/>
                    <a:gd name="T2" fmla="*/ 325 w 651"/>
                    <a:gd name="T3" fmla="*/ 197 h 197"/>
                    <a:gd name="T4" fmla="*/ 325 w 651"/>
                    <a:gd name="T5" fmla="*/ 197 h 197"/>
                    <a:gd name="T6" fmla="*/ 325 w 651"/>
                    <a:gd name="T7" fmla="*/ 197 h 197"/>
                    <a:gd name="T8" fmla="*/ 651 w 651"/>
                    <a:gd name="T9" fmla="*/ 24 h 197"/>
                    <a:gd name="T10" fmla="*/ 639 w 651"/>
                    <a:gd name="T11" fmla="*/ 0 h 197"/>
                    <a:gd name="T12" fmla="*/ 325 w 651"/>
                    <a:gd name="T13" fmla="*/ 166 h 197"/>
                    <a:gd name="T14" fmla="*/ 12 w 651"/>
                    <a:gd name="T15" fmla="*/ 0 h 197"/>
                    <a:gd name="T16" fmla="*/ 0 w 651"/>
                    <a:gd name="T17" fmla="*/ 24 h 197"/>
                    <a:gd name="T18" fmla="*/ 325 w 651"/>
                    <a:gd name="T19" fmla="*/ 197 h 197"/>
                    <a:gd name="T20" fmla="*/ 325 w 651"/>
                    <a:gd name="T21" fmla="*/ 197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51" h="197">
                      <a:moveTo>
                        <a:pt x="325" y="197"/>
                      </a:move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651" y="24"/>
                      </a:lnTo>
                      <a:lnTo>
                        <a:pt x="639" y="0"/>
                      </a:lnTo>
                      <a:lnTo>
                        <a:pt x="325" y="166"/>
                      </a:ln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  <p:sp>
              <p:nvSpPr>
                <p:cNvPr id="52" name="Freeform 11"/>
                <p:cNvSpPr>
                  <a:spLocks/>
                </p:cNvSpPr>
                <p:nvPr/>
              </p:nvSpPr>
              <p:spPr bwMode="auto">
                <a:xfrm>
                  <a:off x="4684713" y="3549650"/>
                  <a:ext cx="649287" cy="211138"/>
                </a:xfrm>
                <a:custGeom>
                  <a:avLst/>
                  <a:gdLst>
                    <a:gd name="T0" fmla="*/ 204 w 409"/>
                    <a:gd name="T1" fmla="*/ 133 h 133"/>
                    <a:gd name="T2" fmla="*/ 204 w 409"/>
                    <a:gd name="T3" fmla="*/ 133 h 133"/>
                    <a:gd name="T4" fmla="*/ 204 w 409"/>
                    <a:gd name="T5" fmla="*/ 133 h 133"/>
                    <a:gd name="T6" fmla="*/ 204 w 409"/>
                    <a:gd name="T7" fmla="*/ 131 h 133"/>
                    <a:gd name="T8" fmla="*/ 409 w 409"/>
                    <a:gd name="T9" fmla="*/ 24 h 133"/>
                    <a:gd name="T10" fmla="*/ 397 w 409"/>
                    <a:gd name="T11" fmla="*/ 0 h 133"/>
                    <a:gd name="T12" fmla="*/ 204 w 409"/>
                    <a:gd name="T13" fmla="*/ 102 h 133"/>
                    <a:gd name="T14" fmla="*/ 12 w 409"/>
                    <a:gd name="T15" fmla="*/ 0 h 133"/>
                    <a:gd name="T16" fmla="*/ 0 w 409"/>
                    <a:gd name="T17" fmla="*/ 24 h 133"/>
                    <a:gd name="T18" fmla="*/ 204 w 409"/>
                    <a:gd name="T19" fmla="*/ 131 h 133"/>
                    <a:gd name="T20" fmla="*/ 204 w 409"/>
                    <a:gd name="T21" fmla="*/ 133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9" h="133">
                      <a:moveTo>
                        <a:pt x="204" y="133"/>
                      </a:moveTo>
                      <a:lnTo>
                        <a:pt x="204" y="133"/>
                      </a:lnTo>
                      <a:lnTo>
                        <a:pt x="204" y="133"/>
                      </a:lnTo>
                      <a:lnTo>
                        <a:pt x="204" y="131"/>
                      </a:lnTo>
                      <a:lnTo>
                        <a:pt x="409" y="24"/>
                      </a:lnTo>
                      <a:lnTo>
                        <a:pt x="397" y="0"/>
                      </a:lnTo>
                      <a:lnTo>
                        <a:pt x="204" y="102"/>
                      </a:ln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204" y="131"/>
                      </a:lnTo>
                      <a:lnTo>
                        <a:pt x="204" y="1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  <p:sp>
              <p:nvSpPr>
                <p:cNvPr id="53" name="Freeform 12"/>
                <p:cNvSpPr>
                  <a:spLocks/>
                </p:cNvSpPr>
                <p:nvPr/>
              </p:nvSpPr>
              <p:spPr bwMode="auto">
                <a:xfrm>
                  <a:off x="4772025" y="3244850"/>
                  <a:ext cx="474662" cy="161925"/>
                </a:xfrm>
                <a:custGeom>
                  <a:avLst/>
                  <a:gdLst>
                    <a:gd name="T0" fmla="*/ 149 w 299"/>
                    <a:gd name="T1" fmla="*/ 102 h 102"/>
                    <a:gd name="T2" fmla="*/ 299 w 299"/>
                    <a:gd name="T3" fmla="*/ 24 h 102"/>
                    <a:gd name="T4" fmla="*/ 285 w 299"/>
                    <a:gd name="T5" fmla="*/ 0 h 102"/>
                    <a:gd name="T6" fmla="*/ 152 w 299"/>
                    <a:gd name="T7" fmla="*/ 71 h 102"/>
                    <a:gd name="T8" fmla="*/ 12 w 299"/>
                    <a:gd name="T9" fmla="*/ 3 h 102"/>
                    <a:gd name="T10" fmla="*/ 0 w 299"/>
                    <a:gd name="T11" fmla="*/ 26 h 102"/>
                    <a:gd name="T12" fmla="*/ 147 w 299"/>
                    <a:gd name="T13" fmla="*/ 97 h 102"/>
                    <a:gd name="T14" fmla="*/ 149 w 299"/>
                    <a:gd name="T15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9" h="102">
                      <a:moveTo>
                        <a:pt x="149" y="102"/>
                      </a:moveTo>
                      <a:lnTo>
                        <a:pt x="299" y="24"/>
                      </a:lnTo>
                      <a:lnTo>
                        <a:pt x="285" y="0"/>
                      </a:lnTo>
                      <a:lnTo>
                        <a:pt x="152" y="71"/>
                      </a:lnTo>
                      <a:lnTo>
                        <a:pt x="12" y="3"/>
                      </a:lnTo>
                      <a:lnTo>
                        <a:pt x="0" y="26"/>
                      </a:lnTo>
                      <a:lnTo>
                        <a:pt x="147" y="97"/>
                      </a:lnTo>
                      <a:lnTo>
                        <a:pt x="149" y="1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</p:grpSp>
        </p:grpSp>
        <p:grpSp>
          <p:nvGrpSpPr>
            <p:cNvPr id="7" name="Group 84"/>
            <p:cNvGrpSpPr>
              <a:grpSpLocks/>
            </p:cNvGrpSpPr>
            <p:nvPr/>
          </p:nvGrpSpPr>
          <p:grpSpPr bwMode="auto">
            <a:xfrm rot="1429292">
              <a:off x="4170229" y="1768754"/>
              <a:ext cx="1849584" cy="2864723"/>
              <a:chOff x="2029587" y="3464463"/>
              <a:chExt cx="1849584" cy="2864723"/>
            </a:xfrm>
          </p:grpSpPr>
          <p:sp>
            <p:nvSpPr>
              <p:cNvPr id="34" name="Freeform 17"/>
              <p:cNvSpPr>
                <a:spLocks/>
              </p:cNvSpPr>
              <p:nvPr/>
            </p:nvSpPr>
            <p:spPr bwMode="auto">
              <a:xfrm>
                <a:off x="2882388" y="6006937"/>
                <a:ext cx="142892" cy="322249"/>
              </a:xfrm>
              <a:custGeom>
                <a:avLst/>
                <a:gdLst>
                  <a:gd name="T0" fmla="*/ 0 w 35"/>
                  <a:gd name="T1" fmla="*/ 65 h 83"/>
                  <a:gd name="T2" fmla="*/ 17 w 35"/>
                  <a:gd name="T3" fmla="*/ 83 h 83"/>
                  <a:gd name="T4" fmla="*/ 35 w 35"/>
                  <a:gd name="T5" fmla="*/ 65 h 83"/>
                  <a:gd name="T6" fmla="*/ 35 w 35"/>
                  <a:gd name="T7" fmla="*/ 0 h 83"/>
                  <a:gd name="T8" fmla="*/ 0 w 35"/>
                  <a:gd name="T9" fmla="*/ 0 h 83"/>
                  <a:gd name="T10" fmla="*/ 0 w 35"/>
                  <a:gd name="T11" fmla="*/ 6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83">
                    <a:moveTo>
                      <a:pt x="0" y="65"/>
                    </a:moveTo>
                    <a:cubicBezTo>
                      <a:pt x="0" y="75"/>
                      <a:pt x="7" y="83"/>
                      <a:pt x="17" y="83"/>
                    </a:cubicBezTo>
                    <a:cubicBezTo>
                      <a:pt x="27" y="83"/>
                      <a:pt x="35" y="75"/>
                      <a:pt x="35" y="65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65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dirty="0"/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2029587" y="3464463"/>
                <a:ext cx="924035" cy="2566873"/>
              </a:xfrm>
              <a:custGeom>
                <a:avLst/>
                <a:gdLst>
                  <a:gd name="T0" fmla="*/ 0 w 245"/>
                  <a:gd name="T1" fmla="*/ 429 h 682"/>
                  <a:gd name="T2" fmla="*/ 245 w 245"/>
                  <a:gd name="T3" fmla="*/ 682 h 682"/>
                  <a:gd name="T4" fmla="*/ 245 w 245"/>
                  <a:gd name="T5" fmla="*/ 0 h 682"/>
                  <a:gd name="T6" fmla="*/ 0 w 245"/>
                  <a:gd name="T7" fmla="*/ 429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5" h="682">
                    <a:moveTo>
                      <a:pt x="0" y="429"/>
                    </a:moveTo>
                    <a:cubicBezTo>
                      <a:pt x="0" y="617"/>
                      <a:pt x="165" y="682"/>
                      <a:pt x="245" y="682"/>
                    </a:cubicBezTo>
                    <a:cubicBezTo>
                      <a:pt x="245" y="0"/>
                      <a:pt x="245" y="0"/>
                      <a:pt x="245" y="0"/>
                    </a:cubicBezTo>
                    <a:cubicBezTo>
                      <a:pt x="245" y="0"/>
                      <a:pt x="0" y="241"/>
                      <a:pt x="0" y="4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dirty="0"/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2953548" y="3465771"/>
                <a:ext cx="925623" cy="2566873"/>
              </a:xfrm>
              <a:custGeom>
                <a:avLst/>
                <a:gdLst>
                  <a:gd name="T0" fmla="*/ 0 w 245"/>
                  <a:gd name="T1" fmla="*/ 0 h 682"/>
                  <a:gd name="T2" fmla="*/ 0 w 245"/>
                  <a:gd name="T3" fmla="*/ 682 h 682"/>
                  <a:gd name="T4" fmla="*/ 245 w 245"/>
                  <a:gd name="T5" fmla="*/ 429 h 682"/>
                  <a:gd name="T6" fmla="*/ 0 w 245"/>
                  <a:gd name="T7" fmla="*/ 0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5" h="682">
                    <a:moveTo>
                      <a:pt x="0" y="0"/>
                    </a:moveTo>
                    <a:cubicBezTo>
                      <a:pt x="0" y="682"/>
                      <a:pt x="0" y="682"/>
                      <a:pt x="0" y="682"/>
                    </a:cubicBezTo>
                    <a:cubicBezTo>
                      <a:pt x="80" y="682"/>
                      <a:pt x="245" y="617"/>
                      <a:pt x="245" y="429"/>
                    </a:cubicBezTo>
                    <a:cubicBezTo>
                      <a:pt x="245" y="24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dirty="0"/>
              </a:p>
            </p:txBody>
          </p:sp>
          <p:grpSp>
            <p:nvGrpSpPr>
              <p:cNvPr id="37" name="Group 88"/>
              <p:cNvGrpSpPr/>
              <p:nvPr/>
            </p:nvGrpSpPr>
            <p:grpSpPr>
              <a:xfrm>
                <a:off x="2307434" y="3958064"/>
                <a:ext cx="1296987" cy="1885951"/>
                <a:chOff x="4360863" y="3244850"/>
                <a:chExt cx="1296987" cy="1885951"/>
              </a:xfrm>
              <a:solidFill>
                <a:srgbClr val="FFFFFF">
                  <a:alpha val="10000"/>
                </a:srgbClr>
              </a:solidFill>
            </p:grpSpPr>
            <p:sp>
              <p:nvSpPr>
                <p:cNvPr id="38" name="Freeform 7"/>
                <p:cNvSpPr>
                  <a:spLocks/>
                </p:cNvSpPr>
                <p:nvPr/>
              </p:nvSpPr>
              <p:spPr bwMode="auto">
                <a:xfrm>
                  <a:off x="4492625" y="4818063"/>
                  <a:ext cx="1033462" cy="312738"/>
                </a:xfrm>
                <a:custGeom>
                  <a:avLst/>
                  <a:gdLst>
                    <a:gd name="T0" fmla="*/ 639 w 651"/>
                    <a:gd name="T1" fmla="*/ 0 h 197"/>
                    <a:gd name="T2" fmla="*/ 325 w 651"/>
                    <a:gd name="T3" fmla="*/ 166 h 197"/>
                    <a:gd name="T4" fmla="*/ 12 w 651"/>
                    <a:gd name="T5" fmla="*/ 0 h 197"/>
                    <a:gd name="T6" fmla="*/ 0 w 651"/>
                    <a:gd name="T7" fmla="*/ 24 h 197"/>
                    <a:gd name="T8" fmla="*/ 325 w 651"/>
                    <a:gd name="T9" fmla="*/ 195 h 197"/>
                    <a:gd name="T10" fmla="*/ 325 w 651"/>
                    <a:gd name="T11" fmla="*/ 197 h 197"/>
                    <a:gd name="T12" fmla="*/ 325 w 651"/>
                    <a:gd name="T13" fmla="*/ 197 h 197"/>
                    <a:gd name="T14" fmla="*/ 325 w 651"/>
                    <a:gd name="T15" fmla="*/ 197 h 197"/>
                    <a:gd name="T16" fmla="*/ 325 w 651"/>
                    <a:gd name="T17" fmla="*/ 195 h 197"/>
                    <a:gd name="T18" fmla="*/ 651 w 651"/>
                    <a:gd name="T19" fmla="*/ 24 h 197"/>
                    <a:gd name="T20" fmla="*/ 639 w 651"/>
                    <a:gd name="T21" fmla="*/ 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51" h="197">
                      <a:moveTo>
                        <a:pt x="639" y="0"/>
                      </a:moveTo>
                      <a:lnTo>
                        <a:pt x="325" y="166"/>
                      </a:ln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325" y="195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325" y="195"/>
                      </a:lnTo>
                      <a:lnTo>
                        <a:pt x="651" y="24"/>
                      </a:lnTo>
                      <a:lnTo>
                        <a:pt x="63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  <p:sp>
              <p:nvSpPr>
                <p:cNvPr id="39" name="Freeform 8"/>
                <p:cNvSpPr>
                  <a:spLocks/>
                </p:cNvSpPr>
                <p:nvPr/>
              </p:nvSpPr>
              <p:spPr bwMode="auto">
                <a:xfrm>
                  <a:off x="4360863" y="4452938"/>
                  <a:ext cx="1296987" cy="381000"/>
                </a:xfrm>
                <a:custGeom>
                  <a:avLst/>
                  <a:gdLst>
                    <a:gd name="T0" fmla="*/ 408 w 817"/>
                    <a:gd name="T1" fmla="*/ 211 h 240"/>
                    <a:gd name="T2" fmla="*/ 12 w 817"/>
                    <a:gd name="T3" fmla="*/ 0 h 240"/>
                    <a:gd name="T4" fmla="*/ 0 w 817"/>
                    <a:gd name="T5" fmla="*/ 24 h 240"/>
                    <a:gd name="T6" fmla="*/ 408 w 817"/>
                    <a:gd name="T7" fmla="*/ 240 h 240"/>
                    <a:gd name="T8" fmla="*/ 408 w 817"/>
                    <a:gd name="T9" fmla="*/ 240 h 240"/>
                    <a:gd name="T10" fmla="*/ 408 w 817"/>
                    <a:gd name="T11" fmla="*/ 240 h 240"/>
                    <a:gd name="T12" fmla="*/ 408 w 817"/>
                    <a:gd name="T13" fmla="*/ 240 h 240"/>
                    <a:gd name="T14" fmla="*/ 408 w 817"/>
                    <a:gd name="T15" fmla="*/ 240 h 240"/>
                    <a:gd name="T16" fmla="*/ 817 w 817"/>
                    <a:gd name="T17" fmla="*/ 24 h 240"/>
                    <a:gd name="T18" fmla="*/ 805 w 817"/>
                    <a:gd name="T19" fmla="*/ 0 h 240"/>
                    <a:gd name="T20" fmla="*/ 408 w 817"/>
                    <a:gd name="T21" fmla="*/ 211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17" h="240">
                      <a:moveTo>
                        <a:pt x="408" y="211"/>
                      </a:move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817" y="24"/>
                      </a:lnTo>
                      <a:lnTo>
                        <a:pt x="805" y="0"/>
                      </a:lnTo>
                      <a:lnTo>
                        <a:pt x="408" y="2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  <p:sp>
              <p:nvSpPr>
                <p:cNvPr id="40" name="Freeform 9"/>
                <p:cNvSpPr>
                  <a:spLocks/>
                </p:cNvSpPr>
                <p:nvPr/>
              </p:nvSpPr>
              <p:spPr bwMode="auto">
                <a:xfrm>
                  <a:off x="4360863" y="4125913"/>
                  <a:ext cx="1296987" cy="381000"/>
                </a:xfrm>
                <a:custGeom>
                  <a:avLst/>
                  <a:gdLst>
                    <a:gd name="T0" fmla="*/ 408 w 817"/>
                    <a:gd name="T1" fmla="*/ 240 h 240"/>
                    <a:gd name="T2" fmla="*/ 408 w 817"/>
                    <a:gd name="T3" fmla="*/ 240 h 240"/>
                    <a:gd name="T4" fmla="*/ 408 w 817"/>
                    <a:gd name="T5" fmla="*/ 240 h 240"/>
                    <a:gd name="T6" fmla="*/ 408 w 817"/>
                    <a:gd name="T7" fmla="*/ 237 h 240"/>
                    <a:gd name="T8" fmla="*/ 817 w 817"/>
                    <a:gd name="T9" fmla="*/ 21 h 240"/>
                    <a:gd name="T10" fmla="*/ 805 w 817"/>
                    <a:gd name="T11" fmla="*/ 0 h 240"/>
                    <a:gd name="T12" fmla="*/ 408 w 817"/>
                    <a:gd name="T13" fmla="*/ 209 h 240"/>
                    <a:gd name="T14" fmla="*/ 12 w 817"/>
                    <a:gd name="T15" fmla="*/ 0 h 240"/>
                    <a:gd name="T16" fmla="*/ 0 w 817"/>
                    <a:gd name="T17" fmla="*/ 21 h 240"/>
                    <a:gd name="T18" fmla="*/ 408 w 817"/>
                    <a:gd name="T19" fmla="*/ 237 h 240"/>
                    <a:gd name="T20" fmla="*/ 408 w 817"/>
                    <a:gd name="T21" fmla="*/ 24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17" h="240">
                      <a:moveTo>
                        <a:pt x="408" y="240"/>
                      </a:move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37"/>
                      </a:lnTo>
                      <a:lnTo>
                        <a:pt x="817" y="21"/>
                      </a:lnTo>
                      <a:lnTo>
                        <a:pt x="805" y="0"/>
                      </a:lnTo>
                      <a:lnTo>
                        <a:pt x="408" y="209"/>
                      </a:lnTo>
                      <a:lnTo>
                        <a:pt x="12" y="0"/>
                      </a:lnTo>
                      <a:lnTo>
                        <a:pt x="0" y="21"/>
                      </a:lnTo>
                      <a:lnTo>
                        <a:pt x="408" y="237"/>
                      </a:lnTo>
                      <a:lnTo>
                        <a:pt x="408" y="2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/>
              </p:nvSpPr>
              <p:spPr bwMode="auto">
                <a:xfrm>
                  <a:off x="4492625" y="3829050"/>
                  <a:ext cx="1033462" cy="312738"/>
                </a:xfrm>
                <a:custGeom>
                  <a:avLst/>
                  <a:gdLst>
                    <a:gd name="T0" fmla="*/ 325 w 651"/>
                    <a:gd name="T1" fmla="*/ 197 h 197"/>
                    <a:gd name="T2" fmla="*/ 325 w 651"/>
                    <a:gd name="T3" fmla="*/ 197 h 197"/>
                    <a:gd name="T4" fmla="*/ 325 w 651"/>
                    <a:gd name="T5" fmla="*/ 197 h 197"/>
                    <a:gd name="T6" fmla="*/ 325 w 651"/>
                    <a:gd name="T7" fmla="*/ 197 h 197"/>
                    <a:gd name="T8" fmla="*/ 651 w 651"/>
                    <a:gd name="T9" fmla="*/ 24 h 197"/>
                    <a:gd name="T10" fmla="*/ 639 w 651"/>
                    <a:gd name="T11" fmla="*/ 0 h 197"/>
                    <a:gd name="T12" fmla="*/ 325 w 651"/>
                    <a:gd name="T13" fmla="*/ 166 h 197"/>
                    <a:gd name="T14" fmla="*/ 12 w 651"/>
                    <a:gd name="T15" fmla="*/ 0 h 197"/>
                    <a:gd name="T16" fmla="*/ 0 w 651"/>
                    <a:gd name="T17" fmla="*/ 24 h 197"/>
                    <a:gd name="T18" fmla="*/ 325 w 651"/>
                    <a:gd name="T19" fmla="*/ 197 h 197"/>
                    <a:gd name="T20" fmla="*/ 325 w 651"/>
                    <a:gd name="T21" fmla="*/ 197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51" h="197">
                      <a:moveTo>
                        <a:pt x="325" y="197"/>
                      </a:move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651" y="24"/>
                      </a:lnTo>
                      <a:lnTo>
                        <a:pt x="639" y="0"/>
                      </a:lnTo>
                      <a:lnTo>
                        <a:pt x="325" y="166"/>
                      </a:ln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/>
              </p:nvSpPr>
              <p:spPr bwMode="auto">
                <a:xfrm>
                  <a:off x="4684713" y="3549650"/>
                  <a:ext cx="649287" cy="211138"/>
                </a:xfrm>
                <a:custGeom>
                  <a:avLst/>
                  <a:gdLst>
                    <a:gd name="T0" fmla="*/ 204 w 409"/>
                    <a:gd name="T1" fmla="*/ 133 h 133"/>
                    <a:gd name="T2" fmla="*/ 204 w 409"/>
                    <a:gd name="T3" fmla="*/ 133 h 133"/>
                    <a:gd name="T4" fmla="*/ 204 w 409"/>
                    <a:gd name="T5" fmla="*/ 133 h 133"/>
                    <a:gd name="T6" fmla="*/ 204 w 409"/>
                    <a:gd name="T7" fmla="*/ 131 h 133"/>
                    <a:gd name="T8" fmla="*/ 409 w 409"/>
                    <a:gd name="T9" fmla="*/ 24 h 133"/>
                    <a:gd name="T10" fmla="*/ 397 w 409"/>
                    <a:gd name="T11" fmla="*/ 0 h 133"/>
                    <a:gd name="T12" fmla="*/ 204 w 409"/>
                    <a:gd name="T13" fmla="*/ 102 h 133"/>
                    <a:gd name="T14" fmla="*/ 12 w 409"/>
                    <a:gd name="T15" fmla="*/ 0 h 133"/>
                    <a:gd name="T16" fmla="*/ 0 w 409"/>
                    <a:gd name="T17" fmla="*/ 24 h 133"/>
                    <a:gd name="T18" fmla="*/ 204 w 409"/>
                    <a:gd name="T19" fmla="*/ 131 h 133"/>
                    <a:gd name="T20" fmla="*/ 204 w 409"/>
                    <a:gd name="T21" fmla="*/ 133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9" h="133">
                      <a:moveTo>
                        <a:pt x="204" y="133"/>
                      </a:moveTo>
                      <a:lnTo>
                        <a:pt x="204" y="133"/>
                      </a:lnTo>
                      <a:lnTo>
                        <a:pt x="204" y="133"/>
                      </a:lnTo>
                      <a:lnTo>
                        <a:pt x="204" y="131"/>
                      </a:lnTo>
                      <a:lnTo>
                        <a:pt x="409" y="24"/>
                      </a:lnTo>
                      <a:lnTo>
                        <a:pt x="397" y="0"/>
                      </a:lnTo>
                      <a:lnTo>
                        <a:pt x="204" y="102"/>
                      </a:ln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204" y="131"/>
                      </a:lnTo>
                      <a:lnTo>
                        <a:pt x="204" y="1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/>
              </p:nvSpPr>
              <p:spPr bwMode="auto">
                <a:xfrm>
                  <a:off x="4772025" y="3244850"/>
                  <a:ext cx="474662" cy="161925"/>
                </a:xfrm>
                <a:custGeom>
                  <a:avLst/>
                  <a:gdLst>
                    <a:gd name="T0" fmla="*/ 149 w 299"/>
                    <a:gd name="T1" fmla="*/ 102 h 102"/>
                    <a:gd name="T2" fmla="*/ 299 w 299"/>
                    <a:gd name="T3" fmla="*/ 24 h 102"/>
                    <a:gd name="T4" fmla="*/ 285 w 299"/>
                    <a:gd name="T5" fmla="*/ 0 h 102"/>
                    <a:gd name="T6" fmla="*/ 152 w 299"/>
                    <a:gd name="T7" fmla="*/ 71 h 102"/>
                    <a:gd name="T8" fmla="*/ 12 w 299"/>
                    <a:gd name="T9" fmla="*/ 3 h 102"/>
                    <a:gd name="T10" fmla="*/ 0 w 299"/>
                    <a:gd name="T11" fmla="*/ 26 h 102"/>
                    <a:gd name="T12" fmla="*/ 147 w 299"/>
                    <a:gd name="T13" fmla="*/ 97 h 102"/>
                    <a:gd name="T14" fmla="*/ 149 w 299"/>
                    <a:gd name="T15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9" h="102">
                      <a:moveTo>
                        <a:pt x="149" y="102"/>
                      </a:moveTo>
                      <a:lnTo>
                        <a:pt x="299" y="24"/>
                      </a:lnTo>
                      <a:lnTo>
                        <a:pt x="285" y="0"/>
                      </a:lnTo>
                      <a:lnTo>
                        <a:pt x="152" y="71"/>
                      </a:lnTo>
                      <a:lnTo>
                        <a:pt x="12" y="3"/>
                      </a:lnTo>
                      <a:lnTo>
                        <a:pt x="0" y="26"/>
                      </a:lnTo>
                      <a:lnTo>
                        <a:pt x="147" y="97"/>
                      </a:lnTo>
                      <a:lnTo>
                        <a:pt x="149" y="1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</p:grpSp>
        </p:grpSp>
        <p:grpSp>
          <p:nvGrpSpPr>
            <p:cNvPr id="8" name="Group 95"/>
            <p:cNvGrpSpPr>
              <a:grpSpLocks/>
            </p:cNvGrpSpPr>
            <p:nvPr/>
          </p:nvGrpSpPr>
          <p:grpSpPr bwMode="auto">
            <a:xfrm rot="4330128">
              <a:off x="5249950" y="3643738"/>
              <a:ext cx="1849148" cy="2864380"/>
              <a:chOff x="2030034" y="3467638"/>
              <a:chExt cx="1849148" cy="2864380"/>
            </a:xfrm>
          </p:grpSpPr>
          <p:sp>
            <p:nvSpPr>
              <p:cNvPr id="24" name="Freeform 17"/>
              <p:cNvSpPr>
                <a:spLocks/>
              </p:cNvSpPr>
              <p:nvPr/>
            </p:nvSpPr>
            <p:spPr bwMode="auto">
              <a:xfrm>
                <a:off x="2882796" y="6009717"/>
                <a:ext cx="142869" cy="322301"/>
              </a:xfrm>
              <a:custGeom>
                <a:avLst/>
                <a:gdLst>
                  <a:gd name="T0" fmla="*/ 0 w 35"/>
                  <a:gd name="T1" fmla="*/ 65 h 83"/>
                  <a:gd name="T2" fmla="*/ 17 w 35"/>
                  <a:gd name="T3" fmla="*/ 83 h 83"/>
                  <a:gd name="T4" fmla="*/ 35 w 35"/>
                  <a:gd name="T5" fmla="*/ 65 h 83"/>
                  <a:gd name="T6" fmla="*/ 35 w 35"/>
                  <a:gd name="T7" fmla="*/ 0 h 83"/>
                  <a:gd name="T8" fmla="*/ 0 w 35"/>
                  <a:gd name="T9" fmla="*/ 0 h 83"/>
                  <a:gd name="T10" fmla="*/ 0 w 35"/>
                  <a:gd name="T11" fmla="*/ 6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83">
                    <a:moveTo>
                      <a:pt x="0" y="65"/>
                    </a:moveTo>
                    <a:cubicBezTo>
                      <a:pt x="0" y="75"/>
                      <a:pt x="7" y="83"/>
                      <a:pt x="17" y="83"/>
                    </a:cubicBezTo>
                    <a:cubicBezTo>
                      <a:pt x="27" y="83"/>
                      <a:pt x="35" y="75"/>
                      <a:pt x="35" y="65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65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dirty="0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2030034" y="3467638"/>
                <a:ext cx="923884" cy="2567293"/>
              </a:xfrm>
              <a:custGeom>
                <a:avLst/>
                <a:gdLst>
                  <a:gd name="T0" fmla="*/ 0 w 245"/>
                  <a:gd name="T1" fmla="*/ 429 h 682"/>
                  <a:gd name="T2" fmla="*/ 245 w 245"/>
                  <a:gd name="T3" fmla="*/ 682 h 682"/>
                  <a:gd name="T4" fmla="*/ 245 w 245"/>
                  <a:gd name="T5" fmla="*/ 0 h 682"/>
                  <a:gd name="T6" fmla="*/ 0 w 245"/>
                  <a:gd name="T7" fmla="*/ 429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5" h="682">
                    <a:moveTo>
                      <a:pt x="0" y="429"/>
                    </a:moveTo>
                    <a:cubicBezTo>
                      <a:pt x="0" y="617"/>
                      <a:pt x="165" y="682"/>
                      <a:pt x="245" y="682"/>
                    </a:cubicBezTo>
                    <a:cubicBezTo>
                      <a:pt x="245" y="0"/>
                      <a:pt x="245" y="0"/>
                      <a:pt x="245" y="0"/>
                    </a:cubicBezTo>
                    <a:cubicBezTo>
                      <a:pt x="245" y="0"/>
                      <a:pt x="0" y="241"/>
                      <a:pt x="0" y="4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dirty="0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953711" y="3468187"/>
                <a:ext cx="925471" cy="2567293"/>
              </a:xfrm>
              <a:custGeom>
                <a:avLst/>
                <a:gdLst>
                  <a:gd name="T0" fmla="*/ 0 w 245"/>
                  <a:gd name="T1" fmla="*/ 0 h 682"/>
                  <a:gd name="T2" fmla="*/ 0 w 245"/>
                  <a:gd name="T3" fmla="*/ 682 h 682"/>
                  <a:gd name="T4" fmla="*/ 245 w 245"/>
                  <a:gd name="T5" fmla="*/ 429 h 682"/>
                  <a:gd name="T6" fmla="*/ 0 w 245"/>
                  <a:gd name="T7" fmla="*/ 0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5" h="682">
                    <a:moveTo>
                      <a:pt x="0" y="0"/>
                    </a:moveTo>
                    <a:cubicBezTo>
                      <a:pt x="0" y="682"/>
                      <a:pt x="0" y="682"/>
                      <a:pt x="0" y="682"/>
                    </a:cubicBezTo>
                    <a:cubicBezTo>
                      <a:pt x="80" y="682"/>
                      <a:pt x="245" y="617"/>
                      <a:pt x="245" y="429"/>
                    </a:cubicBezTo>
                    <a:cubicBezTo>
                      <a:pt x="245" y="24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dirty="0"/>
              </a:p>
            </p:txBody>
          </p:sp>
          <p:grpSp>
            <p:nvGrpSpPr>
              <p:cNvPr id="27" name="Group 99"/>
              <p:cNvGrpSpPr/>
              <p:nvPr/>
            </p:nvGrpSpPr>
            <p:grpSpPr>
              <a:xfrm>
                <a:off x="2307434" y="3958064"/>
                <a:ext cx="1296987" cy="1885951"/>
                <a:chOff x="4360863" y="3244850"/>
                <a:chExt cx="1296987" cy="1885951"/>
              </a:xfrm>
              <a:solidFill>
                <a:srgbClr val="FFFFFF">
                  <a:alpha val="10000"/>
                </a:srgbClr>
              </a:solidFill>
            </p:grpSpPr>
            <p:sp>
              <p:nvSpPr>
                <p:cNvPr id="28" name="Freeform 7"/>
                <p:cNvSpPr>
                  <a:spLocks/>
                </p:cNvSpPr>
                <p:nvPr/>
              </p:nvSpPr>
              <p:spPr bwMode="auto">
                <a:xfrm>
                  <a:off x="4492625" y="4818063"/>
                  <a:ext cx="1033462" cy="312738"/>
                </a:xfrm>
                <a:custGeom>
                  <a:avLst/>
                  <a:gdLst>
                    <a:gd name="T0" fmla="*/ 639 w 651"/>
                    <a:gd name="T1" fmla="*/ 0 h 197"/>
                    <a:gd name="T2" fmla="*/ 325 w 651"/>
                    <a:gd name="T3" fmla="*/ 166 h 197"/>
                    <a:gd name="T4" fmla="*/ 12 w 651"/>
                    <a:gd name="T5" fmla="*/ 0 h 197"/>
                    <a:gd name="T6" fmla="*/ 0 w 651"/>
                    <a:gd name="T7" fmla="*/ 24 h 197"/>
                    <a:gd name="T8" fmla="*/ 325 w 651"/>
                    <a:gd name="T9" fmla="*/ 195 h 197"/>
                    <a:gd name="T10" fmla="*/ 325 w 651"/>
                    <a:gd name="T11" fmla="*/ 197 h 197"/>
                    <a:gd name="T12" fmla="*/ 325 w 651"/>
                    <a:gd name="T13" fmla="*/ 197 h 197"/>
                    <a:gd name="T14" fmla="*/ 325 w 651"/>
                    <a:gd name="T15" fmla="*/ 197 h 197"/>
                    <a:gd name="T16" fmla="*/ 325 w 651"/>
                    <a:gd name="T17" fmla="*/ 195 h 197"/>
                    <a:gd name="T18" fmla="*/ 651 w 651"/>
                    <a:gd name="T19" fmla="*/ 24 h 197"/>
                    <a:gd name="T20" fmla="*/ 639 w 651"/>
                    <a:gd name="T21" fmla="*/ 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51" h="197">
                      <a:moveTo>
                        <a:pt x="639" y="0"/>
                      </a:moveTo>
                      <a:lnTo>
                        <a:pt x="325" y="166"/>
                      </a:ln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325" y="195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325" y="195"/>
                      </a:lnTo>
                      <a:lnTo>
                        <a:pt x="651" y="24"/>
                      </a:lnTo>
                      <a:lnTo>
                        <a:pt x="63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  <p:sp>
              <p:nvSpPr>
                <p:cNvPr id="29" name="Freeform 8"/>
                <p:cNvSpPr>
                  <a:spLocks/>
                </p:cNvSpPr>
                <p:nvPr/>
              </p:nvSpPr>
              <p:spPr bwMode="auto">
                <a:xfrm>
                  <a:off x="4360863" y="4452938"/>
                  <a:ext cx="1296987" cy="381000"/>
                </a:xfrm>
                <a:custGeom>
                  <a:avLst/>
                  <a:gdLst>
                    <a:gd name="T0" fmla="*/ 408 w 817"/>
                    <a:gd name="T1" fmla="*/ 211 h 240"/>
                    <a:gd name="T2" fmla="*/ 12 w 817"/>
                    <a:gd name="T3" fmla="*/ 0 h 240"/>
                    <a:gd name="T4" fmla="*/ 0 w 817"/>
                    <a:gd name="T5" fmla="*/ 24 h 240"/>
                    <a:gd name="T6" fmla="*/ 408 w 817"/>
                    <a:gd name="T7" fmla="*/ 240 h 240"/>
                    <a:gd name="T8" fmla="*/ 408 w 817"/>
                    <a:gd name="T9" fmla="*/ 240 h 240"/>
                    <a:gd name="T10" fmla="*/ 408 w 817"/>
                    <a:gd name="T11" fmla="*/ 240 h 240"/>
                    <a:gd name="T12" fmla="*/ 408 w 817"/>
                    <a:gd name="T13" fmla="*/ 240 h 240"/>
                    <a:gd name="T14" fmla="*/ 408 w 817"/>
                    <a:gd name="T15" fmla="*/ 240 h 240"/>
                    <a:gd name="T16" fmla="*/ 817 w 817"/>
                    <a:gd name="T17" fmla="*/ 24 h 240"/>
                    <a:gd name="T18" fmla="*/ 805 w 817"/>
                    <a:gd name="T19" fmla="*/ 0 h 240"/>
                    <a:gd name="T20" fmla="*/ 408 w 817"/>
                    <a:gd name="T21" fmla="*/ 211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17" h="240">
                      <a:moveTo>
                        <a:pt x="408" y="211"/>
                      </a:move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817" y="24"/>
                      </a:lnTo>
                      <a:lnTo>
                        <a:pt x="805" y="0"/>
                      </a:lnTo>
                      <a:lnTo>
                        <a:pt x="408" y="2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  <p:sp>
              <p:nvSpPr>
                <p:cNvPr id="30" name="Freeform 9"/>
                <p:cNvSpPr>
                  <a:spLocks/>
                </p:cNvSpPr>
                <p:nvPr/>
              </p:nvSpPr>
              <p:spPr bwMode="auto">
                <a:xfrm>
                  <a:off x="4360863" y="4125913"/>
                  <a:ext cx="1296987" cy="381000"/>
                </a:xfrm>
                <a:custGeom>
                  <a:avLst/>
                  <a:gdLst>
                    <a:gd name="T0" fmla="*/ 408 w 817"/>
                    <a:gd name="T1" fmla="*/ 240 h 240"/>
                    <a:gd name="T2" fmla="*/ 408 w 817"/>
                    <a:gd name="T3" fmla="*/ 240 h 240"/>
                    <a:gd name="T4" fmla="*/ 408 w 817"/>
                    <a:gd name="T5" fmla="*/ 240 h 240"/>
                    <a:gd name="T6" fmla="*/ 408 w 817"/>
                    <a:gd name="T7" fmla="*/ 237 h 240"/>
                    <a:gd name="T8" fmla="*/ 817 w 817"/>
                    <a:gd name="T9" fmla="*/ 21 h 240"/>
                    <a:gd name="T10" fmla="*/ 805 w 817"/>
                    <a:gd name="T11" fmla="*/ 0 h 240"/>
                    <a:gd name="T12" fmla="*/ 408 w 817"/>
                    <a:gd name="T13" fmla="*/ 209 h 240"/>
                    <a:gd name="T14" fmla="*/ 12 w 817"/>
                    <a:gd name="T15" fmla="*/ 0 h 240"/>
                    <a:gd name="T16" fmla="*/ 0 w 817"/>
                    <a:gd name="T17" fmla="*/ 21 h 240"/>
                    <a:gd name="T18" fmla="*/ 408 w 817"/>
                    <a:gd name="T19" fmla="*/ 237 h 240"/>
                    <a:gd name="T20" fmla="*/ 408 w 817"/>
                    <a:gd name="T21" fmla="*/ 24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17" h="240">
                      <a:moveTo>
                        <a:pt x="408" y="240"/>
                      </a:move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37"/>
                      </a:lnTo>
                      <a:lnTo>
                        <a:pt x="817" y="21"/>
                      </a:lnTo>
                      <a:lnTo>
                        <a:pt x="805" y="0"/>
                      </a:lnTo>
                      <a:lnTo>
                        <a:pt x="408" y="209"/>
                      </a:lnTo>
                      <a:lnTo>
                        <a:pt x="12" y="0"/>
                      </a:lnTo>
                      <a:lnTo>
                        <a:pt x="0" y="21"/>
                      </a:lnTo>
                      <a:lnTo>
                        <a:pt x="408" y="237"/>
                      </a:lnTo>
                      <a:lnTo>
                        <a:pt x="408" y="2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  <p:sp>
              <p:nvSpPr>
                <p:cNvPr id="31" name="Freeform 10"/>
                <p:cNvSpPr>
                  <a:spLocks/>
                </p:cNvSpPr>
                <p:nvPr/>
              </p:nvSpPr>
              <p:spPr bwMode="auto">
                <a:xfrm>
                  <a:off x="4492625" y="3829050"/>
                  <a:ext cx="1033462" cy="312738"/>
                </a:xfrm>
                <a:custGeom>
                  <a:avLst/>
                  <a:gdLst>
                    <a:gd name="T0" fmla="*/ 325 w 651"/>
                    <a:gd name="T1" fmla="*/ 197 h 197"/>
                    <a:gd name="T2" fmla="*/ 325 w 651"/>
                    <a:gd name="T3" fmla="*/ 197 h 197"/>
                    <a:gd name="T4" fmla="*/ 325 w 651"/>
                    <a:gd name="T5" fmla="*/ 197 h 197"/>
                    <a:gd name="T6" fmla="*/ 325 w 651"/>
                    <a:gd name="T7" fmla="*/ 197 h 197"/>
                    <a:gd name="T8" fmla="*/ 651 w 651"/>
                    <a:gd name="T9" fmla="*/ 24 h 197"/>
                    <a:gd name="T10" fmla="*/ 639 w 651"/>
                    <a:gd name="T11" fmla="*/ 0 h 197"/>
                    <a:gd name="T12" fmla="*/ 325 w 651"/>
                    <a:gd name="T13" fmla="*/ 166 h 197"/>
                    <a:gd name="T14" fmla="*/ 12 w 651"/>
                    <a:gd name="T15" fmla="*/ 0 h 197"/>
                    <a:gd name="T16" fmla="*/ 0 w 651"/>
                    <a:gd name="T17" fmla="*/ 24 h 197"/>
                    <a:gd name="T18" fmla="*/ 325 w 651"/>
                    <a:gd name="T19" fmla="*/ 197 h 197"/>
                    <a:gd name="T20" fmla="*/ 325 w 651"/>
                    <a:gd name="T21" fmla="*/ 197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51" h="197">
                      <a:moveTo>
                        <a:pt x="325" y="197"/>
                      </a:move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651" y="24"/>
                      </a:lnTo>
                      <a:lnTo>
                        <a:pt x="639" y="0"/>
                      </a:lnTo>
                      <a:lnTo>
                        <a:pt x="325" y="166"/>
                      </a:ln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  <p:sp>
              <p:nvSpPr>
                <p:cNvPr id="32" name="Freeform 11"/>
                <p:cNvSpPr>
                  <a:spLocks/>
                </p:cNvSpPr>
                <p:nvPr/>
              </p:nvSpPr>
              <p:spPr bwMode="auto">
                <a:xfrm>
                  <a:off x="4684713" y="3549650"/>
                  <a:ext cx="649287" cy="211138"/>
                </a:xfrm>
                <a:custGeom>
                  <a:avLst/>
                  <a:gdLst>
                    <a:gd name="T0" fmla="*/ 204 w 409"/>
                    <a:gd name="T1" fmla="*/ 133 h 133"/>
                    <a:gd name="T2" fmla="*/ 204 w 409"/>
                    <a:gd name="T3" fmla="*/ 133 h 133"/>
                    <a:gd name="T4" fmla="*/ 204 w 409"/>
                    <a:gd name="T5" fmla="*/ 133 h 133"/>
                    <a:gd name="T6" fmla="*/ 204 w 409"/>
                    <a:gd name="T7" fmla="*/ 131 h 133"/>
                    <a:gd name="T8" fmla="*/ 409 w 409"/>
                    <a:gd name="T9" fmla="*/ 24 h 133"/>
                    <a:gd name="T10" fmla="*/ 397 w 409"/>
                    <a:gd name="T11" fmla="*/ 0 h 133"/>
                    <a:gd name="T12" fmla="*/ 204 w 409"/>
                    <a:gd name="T13" fmla="*/ 102 h 133"/>
                    <a:gd name="T14" fmla="*/ 12 w 409"/>
                    <a:gd name="T15" fmla="*/ 0 h 133"/>
                    <a:gd name="T16" fmla="*/ 0 w 409"/>
                    <a:gd name="T17" fmla="*/ 24 h 133"/>
                    <a:gd name="T18" fmla="*/ 204 w 409"/>
                    <a:gd name="T19" fmla="*/ 131 h 133"/>
                    <a:gd name="T20" fmla="*/ 204 w 409"/>
                    <a:gd name="T21" fmla="*/ 133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9" h="133">
                      <a:moveTo>
                        <a:pt x="204" y="133"/>
                      </a:moveTo>
                      <a:lnTo>
                        <a:pt x="204" y="133"/>
                      </a:lnTo>
                      <a:lnTo>
                        <a:pt x="204" y="133"/>
                      </a:lnTo>
                      <a:lnTo>
                        <a:pt x="204" y="131"/>
                      </a:lnTo>
                      <a:lnTo>
                        <a:pt x="409" y="24"/>
                      </a:lnTo>
                      <a:lnTo>
                        <a:pt x="397" y="0"/>
                      </a:lnTo>
                      <a:lnTo>
                        <a:pt x="204" y="102"/>
                      </a:ln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204" y="131"/>
                      </a:lnTo>
                      <a:lnTo>
                        <a:pt x="204" y="1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  <p:sp>
              <p:nvSpPr>
                <p:cNvPr id="33" name="Freeform 12"/>
                <p:cNvSpPr>
                  <a:spLocks/>
                </p:cNvSpPr>
                <p:nvPr/>
              </p:nvSpPr>
              <p:spPr bwMode="auto">
                <a:xfrm>
                  <a:off x="4772025" y="3244850"/>
                  <a:ext cx="474662" cy="161925"/>
                </a:xfrm>
                <a:custGeom>
                  <a:avLst/>
                  <a:gdLst>
                    <a:gd name="T0" fmla="*/ 149 w 299"/>
                    <a:gd name="T1" fmla="*/ 102 h 102"/>
                    <a:gd name="T2" fmla="*/ 299 w 299"/>
                    <a:gd name="T3" fmla="*/ 24 h 102"/>
                    <a:gd name="T4" fmla="*/ 285 w 299"/>
                    <a:gd name="T5" fmla="*/ 0 h 102"/>
                    <a:gd name="T6" fmla="*/ 152 w 299"/>
                    <a:gd name="T7" fmla="*/ 71 h 102"/>
                    <a:gd name="T8" fmla="*/ 12 w 299"/>
                    <a:gd name="T9" fmla="*/ 3 h 102"/>
                    <a:gd name="T10" fmla="*/ 0 w 299"/>
                    <a:gd name="T11" fmla="*/ 26 h 102"/>
                    <a:gd name="T12" fmla="*/ 147 w 299"/>
                    <a:gd name="T13" fmla="*/ 97 h 102"/>
                    <a:gd name="T14" fmla="*/ 149 w 299"/>
                    <a:gd name="T15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9" h="102">
                      <a:moveTo>
                        <a:pt x="149" y="102"/>
                      </a:moveTo>
                      <a:lnTo>
                        <a:pt x="299" y="24"/>
                      </a:lnTo>
                      <a:lnTo>
                        <a:pt x="285" y="0"/>
                      </a:lnTo>
                      <a:lnTo>
                        <a:pt x="152" y="71"/>
                      </a:lnTo>
                      <a:lnTo>
                        <a:pt x="12" y="3"/>
                      </a:lnTo>
                      <a:lnTo>
                        <a:pt x="0" y="26"/>
                      </a:lnTo>
                      <a:lnTo>
                        <a:pt x="147" y="97"/>
                      </a:lnTo>
                      <a:lnTo>
                        <a:pt x="149" y="1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</p:grpSp>
        </p:grpSp>
        <p:sp>
          <p:nvSpPr>
            <p:cNvPr id="9" name="Oval 20"/>
            <p:cNvSpPr>
              <a:spLocks noChangeArrowheads="1"/>
            </p:cNvSpPr>
            <p:nvPr/>
          </p:nvSpPr>
          <p:spPr bwMode="auto">
            <a:xfrm rot="19193214">
              <a:off x="945190" y="4397962"/>
              <a:ext cx="1305080" cy="130486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</a:ln>
            <a:extLst/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10" name="Oval 21"/>
            <p:cNvSpPr>
              <a:spLocks noChangeArrowheads="1"/>
            </p:cNvSpPr>
            <p:nvPr/>
          </p:nvSpPr>
          <p:spPr bwMode="auto">
            <a:xfrm rot="19193214">
              <a:off x="2289963" y="2735922"/>
              <a:ext cx="1306668" cy="130804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2">
                  <a:lumMod val="75000"/>
                </a:schemeClr>
              </a:solidFill>
            </a:ln>
            <a:extLst/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 rot="19193214">
              <a:off x="4373011" y="2654964"/>
              <a:ext cx="1306668" cy="130486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3">
                  <a:lumMod val="75000"/>
                </a:schemeClr>
              </a:solidFill>
            </a:ln>
            <a:extLst/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12" name="Oval 29"/>
            <p:cNvSpPr>
              <a:spLocks noChangeArrowheads="1"/>
            </p:cNvSpPr>
            <p:nvPr/>
          </p:nvSpPr>
          <p:spPr bwMode="auto">
            <a:xfrm rot="19193214">
              <a:off x="5451051" y="4470983"/>
              <a:ext cx="1306669" cy="130486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75000"/>
                </a:schemeClr>
              </a:solidFill>
            </a:ln>
            <a:extLst/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grpSp>
          <p:nvGrpSpPr>
            <p:cNvPr id="13" name="Group 110"/>
            <p:cNvGrpSpPr/>
            <p:nvPr/>
          </p:nvGrpSpPr>
          <p:grpSpPr>
            <a:xfrm>
              <a:off x="1362510" y="4912004"/>
              <a:ext cx="598488" cy="277813"/>
              <a:chOff x="3917950" y="2146300"/>
              <a:chExt cx="598488" cy="277813"/>
            </a:xfrm>
            <a:solidFill>
              <a:schemeClr val="accent1"/>
            </a:solidFill>
          </p:grpSpPr>
          <p:sp>
            <p:nvSpPr>
              <p:cNvPr id="20" name="Freeform 155"/>
              <p:cNvSpPr>
                <a:spLocks noEditPoints="1"/>
              </p:cNvSpPr>
              <p:nvPr/>
            </p:nvSpPr>
            <p:spPr bwMode="auto">
              <a:xfrm>
                <a:off x="3917950" y="2146300"/>
                <a:ext cx="598488" cy="277813"/>
              </a:xfrm>
              <a:custGeom>
                <a:avLst/>
                <a:gdLst>
                  <a:gd name="T0" fmla="*/ 306 w 317"/>
                  <a:gd name="T1" fmla="*/ 49 h 147"/>
                  <a:gd name="T2" fmla="*/ 302 w 317"/>
                  <a:gd name="T3" fmla="*/ 50 h 147"/>
                  <a:gd name="T4" fmla="*/ 302 w 317"/>
                  <a:gd name="T5" fmla="*/ 44 h 147"/>
                  <a:gd name="T6" fmla="*/ 259 w 317"/>
                  <a:gd name="T7" fmla="*/ 1 h 147"/>
                  <a:gd name="T8" fmla="*/ 44 w 317"/>
                  <a:gd name="T9" fmla="*/ 0 h 147"/>
                  <a:gd name="T10" fmla="*/ 1 w 317"/>
                  <a:gd name="T11" fmla="*/ 43 h 147"/>
                  <a:gd name="T12" fmla="*/ 0 w 317"/>
                  <a:gd name="T13" fmla="*/ 104 h 147"/>
                  <a:gd name="T14" fmla="*/ 43 w 317"/>
                  <a:gd name="T15" fmla="*/ 147 h 147"/>
                  <a:gd name="T16" fmla="*/ 259 w 317"/>
                  <a:gd name="T17" fmla="*/ 147 h 147"/>
                  <a:gd name="T18" fmla="*/ 302 w 317"/>
                  <a:gd name="T19" fmla="*/ 104 h 147"/>
                  <a:gd name="T20" fmla="*/ 302 w 317"/>
                  <a:gd name="T21" fmla="*/ 99 h 147"/>
                  <a:gd name="T22" fmla="*/ 305 w 317"/>
                  <a:gd name="T23" fmla="*/ 99 h 147"/>
                  <a:gd name="T24" fmla="*/ 317 w 317"/>
                  <a:gd name="T25" fmla="*/ 89 h 147"/>
                  <a:gd name="T26" fmla="*/ 317 w 317"/>
                  <a:gd name="T27" fmla="*/ 59 h 147"/>
                  <a:gd name="T28" fmla="*/ 306 w 317"/>
                  <a:gd name="T29" fmla="*/ 49 h 147"/>
                  <a:gd name="T30" fmla="*/ 291 w 317"/>
                  <a:gd name="T31" fmla="*/ 104 h 147"/>
                  <a:gd name="T32" fmla="*/ 259 w 317"/>
                  <a:gd name="T33" fmla="*/ 136 h 147"/>
                  <a:gd name="T34" fmla="*/ 43 w 317"/>
                  <a:gd name="T35" fmla="*/ 135 h 147"/>
                  <a:gd name="T36" fmla="*/ 12 w 317"/>
                  <a:gd name="T37" fmla="*/ 104 h 147"/>
                  <a:gd name="T38" fmla="*/ 12 w 317"/>
                  <a:gd name="T39" fmla="*/ 43 h 147"/>
                  <a:gd name="T40" fmla="*/ 44 w 317"/>
                  <a:gd name="T41" fmla="*/ 12 h 147"/>
                  <a:gd name="T42" fmla="*/ 259 w 317"/>
                  <a:gd name="T43" fmla="*/ 12 h 147"/>
                  <a:gd name="T44" fmla="*/ 291 w 317"/>
                  <a:gd name="T45" fmla="*/ 44 h 147"/>
                  <a:gd name="T46" fmla="*/ 291 w 317"/>
                  <a:gd name="T47" fmla="*/ 10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7" h="147">
                    <a:moveTo>
                      <a:pt x="306" y="49"/>
                    </a:moveTo>
                    <a:cubicBezTo>
                      <a:pt x="304" y="49"/>
                      <a:pt x="303" y="49"/>
                      <a:pt x="302" y="50"/>
                    </a:cubicBezTo>
                    <a:cubicBezTo>
                      <a:pt x="302" y="44"/>
                      <a:pt x="302" y="44"/>
                      <a:pt x="302" y="44"/>
                    </a:cubicBezTo>
                    <a:cubicBezTo>
                      <a:pt x="302" y="20"/>
                      <a:pt x="283" y="1"/>
                      <a:pt x="259" y="1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28"/>
                      <a:pt x="20" y="147"/>
                      <a:pt x="43" y="147"/>
                    </a:cubicBezTo>
                    <a:cubicBezTo>
                      <a:pt x="259" y="147"/>
                      <a:pt x="259" y="147"/>
                      <a:pt x="259" y="147"/>
                    </a:cubicBezTo>
                    <a:cubicBezTo>
                      <a:pt x="283" y="147"/>
                      <a:pt x="302" y="128"/>
                      <a:pt x="302" y="104"/>
                    </a:cubicBezTo>
                    <a:cubicBezTo>
                      <a:pt x="302" y="99"/>
                      <a:pt x="302" y="99"/>
                      <a:pt x="302" y="99"/>
                    </a:cubicBezTo>
                    <a:cubicBezTo>
                      <a:pt x="303" y="99"/>
                      <a:pt x="304" y="99"/>
                      <a:pt x="305" y="99"/>
                    </a:cubicBezTo>
                    <a:cubicBezTo>
                      <a:pt x="312" y="99"/>
                      <a:pt x="317" y="95"/>
                      <a:pt x="317" y="89"/>
                    </a:cubicBezTo>
                    <a:cubicBezTo>
                      <a:pt x="317" y="59"/>
                      <a:pt x="317" y="59"/>
                      <a:pt x="317" y="59"/>
                    </a:cubicBezTo>
                    <a:cubicBezTo>
                      <a:pt x="317" y="54"/>
                      <a:pt x="312" y="49"/>
                      <a:pt x="306" y="49"/>
                    </a:cubicBezTo>
                    <a:close/>
                    <a:moveTo>
                      <a:pt x="291" y="104"/>
                    </a:moveTo>
                    <a:cubicBezTo>
                      <a:pt x="291" y="122"/>
                      <a:pt x="276" y="136"/>
                      <a:pt x="259" y="136"/>
                    </a:cubicBezTo>
                    <a:cubicBezTo>
                      <a:pt x="43" y="135"/>
                      <a:pt x="43" y="135"/>
                      <a:pt x="43" y="135"/>
                    </a:cubicBezTo>
                    <a:cubicBezTo>
                      <a:pt x="26" y="135"/>
                      <a:pt x="12" y="121"/>
                      <a:pt x="12" y="104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2" y="26"/>
                      <a:pt x="26" y="12"/>
                      <a:pt x="44" y="12"/>
                    </a:cubicBezTo>
                    <a:cubicBezTo>
                      <a:pt x="259" y="12"/>
                      <a:pt x="259" y="12"/>
                      <a:pt x="259" y="12"/>
                    </a:cubicBezTo>
                    <a:cubicBezTo>
                      <a:pt x="277" y="12"/>
                      <a:pt x="291" y="26"/>
                      <a:pt x="291" y="44"/>
                    </a:cubicBezTo>
                    <a:lnTo>
                      <a:pt x="291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1" name="Rectangle 156"/>
              <p:cNvSpPr>
                <a:spLocks noChangeArrowheads="1"/>
              </p:cNvSpPr>
              <p:nvPr/>
            </p:nvSpPr>
            <p:spPr bwMode="auto">
              <a:xfrm>
                <a:off x="4019550" y="2182813"/>
                <a:ext cx="47625" cy="2063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2" name="Rectangle 157"/>
              <p:cNvSpPr>
                <a:spLocks noChangeArrowheads="1"/>
              </p:cNvSpPr>
              <p:nvPr/>
            </p:nvSpPr>
            <p:spPr bwMode="auto">
              <a:xfrm>
                <a:off x="4084638" y="2182813"/>
                <a:ext cx="47625" cy="2063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" name="Freeform 158"/>
              <p:cNvSpPr>
                <a:spLocks/>
              </p:cNvSpPr>
              <p:nvPr/>
            </p:nvSpPr>
            <p:spPr bwMode="auto">
              <a:xfrm>
                <a:off x="3954463" y="2182813"/>
                <a:ext cx="47625" cy="206375"/>
              </a:xfrm>
              <a:custGeom>
                <a:avLst/>
                <a:gdLst>
                  <a:gd name="T0" fmla="*/ 0 w 25"/>
                  <a:gd name="T1" fmla="*/ 22 h 109"/>
                  <a:gd name="T2" fmla="*/ 0 w 25"/>
                  <a:gd name="T3" fmla="*/ 91 h 109"/>
                  <a:gd name="T4" fmla="*/ 15 w 25"/>
                  <a:gd name="T5" fmla="*/ 109 h 109"/>
                  <a:gd name="T6" fmla="*/ 25 w 25"/>
                  <a:gd name="T7" fmla="*/ 109 h 109"/>
                  <a:gd name="T8" fmla="*/ 25 w 25"/>
                  <a:gd name="T9" fmla="*/ 0 h 109"/>
                  <a:gd name="T10" fmla="*/ 17 w 25"/>
                  <a:gd name="T11" fmla="*/ 0 h 109"/>
                  <a:gd name="T12" fmla="*/ 0 w 25"/>
                  <a:gd name="T13" fmla="*/ 2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09">
                    <a:moveTo>
                      <a:pt x="0" y="22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2" y="97"/>
                      <a:pt x="6" y="104"/>
                      <a:pt x="15" y="109"/>
                    </a:cubicBezTo>
                    <a:cubicBezTo>
                      <a:pt x="25" y="109"/>
                      <a:pt x="25" y="109"/>
                      <a:pt x="25" y="109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2"/>
                      <a:pt x="3" y="7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4" name="Group 115"/>
            <p:cNvGrpSpPr/>
            <p:nvPr/>
          </p:nvGrpSpPr>
          <p:grpSpPr>
            <a:xfrm>
              <a:off x="2689832" y="3159836"/>
              <a:ext cx="481012" cy="482600"/>
              <a:chOff x="4198938" y="2905126"/>
              <a:chExt cx="481012" cy="482600"/>
            </a:xfrm>
            <a:solidFill>
              <a:schemeClr val="accent2"/>
            </a:solidFill>
          </p:grpSpPr>
          <p:sp>
            <p:nvSpPr>
              <p:cNvPr id="17" name="Freeform 57"/>
              <p:cNvSpPr>
                <a:spLocks noEditPoints="1"/>
              </p:cNvSpPr>
              <p:nvPr/>
            </p:nvSpPr>
            <p:spPr bwMode="auto">
              <a:xfrm>
                <a:off x="4198938" y="2905126"/>
                <a:ext cx="150812" cy="482600"/>
              </a:xfrm>
              <a:custGeom>
                <a:avLst/>
                <a:gdLst>
                  <a:gd name="T0" fmla="*/ 32 w 40"/>
                  <a:gd name="T1" fmla="*/ 24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24 h 128"/>
                  <a:gd name="T10" fmla="*/ 0 w 40"/>
                  <a:gd name="T11" fmla="*/ 40 h 128"/>
                  <a:gd name="T12" fmla="*/ 8 w 40"/>
                  <a:gd name="T13" fmla="*/ 56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56 h 128"/>
                  <a:gd name="T22" fmla="*/ 40 w 40"/>
                  <a:gd name="T23" fmla="*/ 40 h 128"/>
                  <a:gd name="T24" fmla="*/ 32 w 40"/>
                  <a:gd name="T25" fmla="*/ 24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20 h 128"/>
                  <a:gd name="T34" fmla="*/ 20 w 40"/>
                  <a:gd name="T35" fmla="*/ 20 h 128"/>
                  <a:gd name="T36" fmla="*/ 16 w 40"/>
                  <a:gd name="T37" fmla="*/ 20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60 h 128"/>
                  <a:gd name="T48" fmla="*/ 20 w 40"/>
                  <a:gd name="T49" fmla="*/ 60 h 128"/>
                  <a:gd name="T50" fmla="*/ 24 w 40"/>
                  <a:gd name="T51" fmla="*/ 60 h 128"/>
                  <a:gd name="T52" fmla="*/ 24 w 40"/>
                  <a:gd name="T53" fmla="*/ 116 h 128"/>
                  <a:gd name="T54" fmla="*/ 31 w 40"/>
                  <a:gd name="T55" fmla="*/ 43 h 128"/>
                  <a:gd name="T56" fmla="*/ 31 w 40"/>
                  <a:gd name="T57" fmla="*/ 44 h 128"/>
                  <a:gd name="T58" fmla="*/ 30 w 40"/>
                  <a:gd name="T59" fmla="*/ 47 h 128"/>
                  <a:gd name="T60" fmla="*/ 30 w 40"/>
                  <a:gd name="T61" fmla="*/ 47 h 128"/>
                  <a:gd name="T62" fmla="*/ 27 w 40"/>
                  <a:gd name="T63" fmla="*/ 50 h 128"/>
                  <a:gd name="T64" fmla="*/ 27 w 40"/>
                  <a:gd name="T65" fmla="*/ 50 h 128"/>
                  <a:gd name="T66" fmla="*/ 24 w 40"/>
                  <a:gd name="T67" fmla="*/ 51 h 128"/>
                  <a:gd name="T68" fmla="*/ 20 w 40"/>
                  <a:gd name="T69" fmla="*/ 52 h 128"/>
                  <a:gd name="T70" fmla="*/ 16 w 40"/>
                  <a:gd name="T71" fmla="*/ 51 h 128"/>
                  <a:gd name="T72" fmla="*/ 13 w 40"/>
                  <a:gd name="T73" fmla="*/ 50 h 128"/>
                  <a:gd name="T74" fmla="*/ 13 w 40"/>
                  <a:gd name="T75" fmla="*/ 50 h 128"/>
                  <a:gd name="T76" fmla="*/ 10 w 40"/>
                  <a:gd name="T77" fmla="*/ 47 h 128"/>
                  <a:gd name="T78" fmla="*/ 10 w 40"/>
                  <a:gd name="T79" fmla="*/ 47 h 128"/>
                  <a:gd name="T80" fmla="*/ 9 w 40"/>
                  <a:gd name="T81" fmla="*/ 44 h 128"/>
                  <a:gd name="T82" fmla="*/ 9 w 40"/>
                  <a:gd name="T83" fmla="*/ 43 h 128"/>
                  <a:gd name="T84" fmla="*/ 8 w 40"/>
                  <a:gd name="T85" fmla="*/ 40 h 128"/>
                  <a:gd name="T86" fmla="*/ 9 w 40"/>
                  <a:gd name="T87" fmla="*/ 37 h 128"/>
                  <a:gd name="T88" fmla="*/ 9 w 40"/>
                  <a:gd name="T89" fmla="*/ 36 h 128"/>
                  <a:gd name="T90" fmla="*/ 10 w 40"/>
                  <a:gd name="T91" fmla="*/ 33 h 128"/>
                  <a:gd name="T92" fmla="*/ 10 w 40"/>
                  <a:gd name="T93" fmla="*/ 33 h 128"/>
                  <a:gd name="T94" fmla="*/ 13 w 40"/>
                  <a:gd name="T95" fmla="*/ 30 h 128"/>
                  <a:gd name="T96" fmla="*/ 13 w 40"/>
                  <a:gd name="T97" fmla="*/ 30 h 128"/>
                  <a:gd name="T98" fmla="*/ 16 w 40"/>
                  <a:gd name="T99" fmla="*/ 29 h 128"/>
                  <a:gd name="T100" fmla="*/ 20 w 40"/>
                  <a:gd name="T101" fmla="*/ 28 h 128"/>
                  <a:gd name="T102" fmla="*/ 24 w 40"/>
                  <a:gd name="T103" fmla="*/ 29 h 128"/>
                  <a:gd name="T104" fmla="*/ 27 w 40"/>
                  <a:gd name="T105" fmla="*/ 30 h 128"/>
                  <a:gd name="T106" fmla="*/ 27 w 40"/>
                  <a:gd name="T107" fmla="*/ 30 h 128"/>
                  <a:gd name="T108" fmla="*/ 30 w 40"/>
                  <a:gd name="T109" fmla="*/ 33 h 128"/>
                  <a:gd name="T110" fmla="*/ 30 w 40"/>
                  <a:gd name="T111" fmla="*/ 33 h 128"/>
                  <a:gd name="T112" fmla="*/ 31 w 40"/>
                  <a:gd name="T113" fmla="*/ 36 h 128"/>
                  <a:gd name="T114" fmla="*/ 31 w 40"/>
                  <a:gd name="T115" fmla="*/ 37 h 128"/>
                  <a:gd name="T116" fmla="*/ 32 w 40"/>
                  <a:gd name="T117" fmla="*/ 40 h 128"/>
                  <a:gd name="T118" fmla="*/ 31 w 40"/>
                  <a:gd name="T119" fmla="*/ 4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24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3" y="28"/>
                      <a:pt x="0" y="33"/>
                      <a:pt x="0" y="40"/>
                    </a:cubicBezTo>
                    <a:cubicBezTo>
                      <a:pt x="0" y="47"/>
                      <a:pt x="3" y="52"/>
                      <a:pt x="8" y="5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7" y="52"/>
                      <a:pt x="40" y="47"/>
                      <a:pt x="40" y="40"/>
                    </a:cubicBezTo>
                    <a:cubicBezTo>
                      <a:pt x="40" y="33"/>
                      <a:pt x="37" y="28"/>
                      <a:pt x="32" y="24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3" y="20"/>
                      <a:pt x="21" y="20"/>
                      <a:pt x="20" y="20"/>
                    </a:cubicBezTo>
                    <a:cubicBezTo>
                      <a:pt x="19" y="20"/>
                      <a:pt x="17" y="20"/>
                      <a:pt x="16" y="20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7" y="60"/>
                      <a:pt x="19" y="60"/>
                      <a:pt x="20" y="60"/>
                    </a:cubicBezTo>
                    <a:cubicBezTo>
                      <a:pt x="21" y="60"/>
                      <a:pt x="23" y="60"/>
                      <a:pt x="24" y="60"/>
                    </a:cubicBezTo>
                    <a:lnTo>
                      <a:pt x="24" y="116"/>
                    </a:lnTo>
                    <a:close/>
                    <a:moveTo>
                      <a:pt x="31" y="43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5"/>
                      <a:pt x="30" y="46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8"/>
                      <a:pt x="28" y="49"/>
                      <a:pt x="27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6" y="50"/>
                      <a:pt x="25" y="51"/>
                      <a:pt x="24" y="51"/>
                    </a:cubicBezTo>
                    <a:cubicBezTo>
                      <a:pt x="23" y="52"/>
                      <a:pt x="21" y="52"/>
                      <a:pt x="20" y="52"/>
                    </a:cubicBezTo>
                    <a:cubicBezTo>
                      <a:pt x="19" y="52"/>
                      <a:pt x="17" y="52"/>
                      <a:pt x="16" y="51"/>
                    </a:cubicBezTo>
                    <a:cubicBezTo>
                      <a:pt x="15" y="51"/>
                      <a:pt x="14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9"/>
                      <a:pt x="11" y="48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8" y="42"/>
                      <a:pt x="8" y="41"/>
                      <a:pt x="8" y="40"/>
                    </a:cubicBezTo>
                    <a:cubicBezTo>
                      <a:pt x="8" y="39"/>
                      <a:pt x="8" y="38"/>
                      <a:pt x="9" y="37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5"/>
                      <a:pt x="10" y="34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1" y="32"/>
                      <a:pt x="12" y="31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5" y="29"/>
                      <a:pt x="16" y="29"/>
                    </a:cubicBezTo>
                    <a:cubicBezTo>
                      <a:pt x="17" y="28"/>
                      <a:pt x="19" y="28"/>
                      <a:pt x="20" y="28"/>
                    </a:cubicBezTo>
                    <a:cubicBezTo>
                      <a:pt x="21" y="28"/>
                      <a:pt x="23" y="28"/>
                      <a:pt x="24" y="29"/>
                    </a:cubicBezTo>
                    <a:cubicBezTo>
                      <a:pt x="25" y="29"/>
                      <a:pt x="26" y="30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8" y="31"/>
                      <a:pt x="29" y="32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31" y="35"/>
                      <a:pt x="31" y="36"/>
                    </a:cubicBezTo>
                    <a:cubicBezTo>
                      <a:pt x="31" y="36"/>
                      <a:pt x="31" y="36"/>
                      <a:pt x="31" y="37"/>
                    </a:cubicBezTo>
                    <a:cubicBezTo>
                      <a:pt x="32" y="38"/>
                      <a:pt x="32" y="39"/>
                      <a:pt x="32" y="40"/>
                    </a:cubicBezTo>
                    <a:cubicBezTo>
                      <a:pt x="32" y="41"/>
                      <a:pt x="32" y="42"/>
                      <a:pt x="3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 dirty="0"/>
              </a:p>
            </p:txBody>
          </p:sp>
          <p:sp>
            <p:nvSpPr>
              <p:cNvPr id="18" name="Freeform 58"/>
              <p:cNvSpPr>
                <a:spLocks noEditPoints="1"/>
              </p:cNvSpPr>
              <p:nvPr/>
            </p:nvSpPr>
            <p:spPr bwMode="auto">
              <a:xfrm>
                <a:off x="4529138" y="2905126"/>
                <a:ext cx="150812" cy="482600"/>
              </a:xfrm>
              <a:custGeom>
                <a:avLst/>
                <a:gdLst>
                  <a:gd name="T0" fmla="*/ 32 w 40"/>
                  <a:gd name="T1" fmla="*/ 24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24 h 128"/>
                  <a:gd name="T10" fmla="*/ 0 w 40"/>
                  <a:gd name="T11" fmla="*/ 40 h 128"/>
                  <a:gd name="T12" fmla="*/ 8 w 40"/>
                  <a:gd name="T13" fmla="*/ 56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56 h 128"/>
                  <a:gd name="T22" fmla="*/ 40 w 40"/>
                  <a:gd name="T23" fmla="*/ 40 h 128"/>
                  <a:gd name="T24" fmla="*/ 32 w 40"/>
                  <a:gd name="T25" fmla="*/ 24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20 h 128"/>
                  <a:gd name="T34" fmla="*/ 20 w 40"/>
                  <a:gd name="T35" fmla="*/ 20 h 128"/>
                  <a:gd name="T36" fmla="*/ 16 w 40"/>
                  <a:gd name="T37" fmla="*/ 20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60 h 128"/>
                  <a:gd name="T48" fmla="*/ 20 w 40"/>
                  <a:gd name="T49" fmla="*/ 60 h 128"/>
                  <a:gd name="T50" fmla="*/ 24 w 40"/>
                  <a:gd name="T51" fmla="*/ 60 h 128"/>
                  <a:gd name="T52" fmla="*/ 24 w 40"/>
                  <a:gd name="T53" fmla="*/ 116 h 128"/>
                  <a:gd name="T54" fmla="*/ 31 w 40"/>
                  <a:gd name="T55" fmla="*/ 43 h 128"/>
                  <a:gd name="T56" fmla="*/ 31 w 40"/>
                  <a:gd name="T57" fmla="*/ 44 h 128"/>
                  <a:gd name="T58" fmla="*/ 30 w 40"/>
                  <a:gd name="T59" fmla="*/ 47 h 128"/>
                  <a:gd name="T60" fmla="*/ 30 w 40"/>
                  <a:gd name="T61" fmla="*/ 47 h 128"/>
                  <a:gd name="T62" fmla="*/ 27 w 40"/>
                  <a:gd name="T63" fmla="*/ 50 h 128"/>
                  <a:gd name="T64" fmla="*/ 27 w 40"/>
                  <a:gd name="T65" fmla="*/ 50 h 128"/>
                  <a:gd name="T66" fmla="*/ 24 w 40"/>
                  <a:gd name="T67" fmla="*/ 51 h 128"/>
                  <a:gd name="T68" fmla="*/ 20 w 40"/>
                  <a:gd name="T69" fmla="*/ 52 h 128"/>
                  <a:gd name="T70" fmla="*/ 16 w 40"/>
                  <a:gd name="T71" fmla="*/ 51 h 128"/>
                  <a:gd name="T72" fmla="*/ 13 w 40"/>
                  <a:gd name="T73" fmla="*/ 50 h 128"/>
                  <a:gd name="T74" fmla="*/ 13 w 40"/>
                  <a:gd name="T75" fmla="*/ 50 h 128"/>
                  <a:gd name="T76" fmla="*/ 10 w 40"/>
                  <a:gd name="T77" fmla="*/ 47 h 128"/>
                  <a:gd name="T78" fmla="*/ 10 w 40"/>
                  <a:gd name="T79" fmla="*/ 47 h 128"/>
                  <a:gd name="T80" fmla="*/ 9 w 40"/>
                  <a:gd name="T81" fmla="*/ 44 h 128"/>
                  <a:gd name="T82" fmla="*/ 9 w 40"/>
                  <a:gd name="T83" fmla="*/ 43 h 128"/>
                  <a:gd name="T84" fmla="*/ 8 w 40"/>
                  <a:gd name="T85" fmla="*/ 40 h 128"/>
                  <a:gd name="T86" fmla="*/ 9 w 40"/>
                  <a:gd name="T87" fmla="*/ 37 h 128"/>
                  <a:gd name="T88" fmla="*/ 9 w 40"/>
                  <a:gd name="T89" fmla="*/ 36 h 128"/>
                  <a:gd name="T90" fmla="*/ 10 w 40"/>
                  <a:gd name="T91" fmla="*/ 33 h 128"/>
                  <a:gd name="T92" fmla="*/ 10 w 40"/>
                  <a:gd name="T93" fmla="*/ 33 h 128"/>
                  <a:gd name="T94" fmla="*/ 13 w 40"/>
                  <a:gd name="T95" fmla="*/ 30 h 128"/>
                  <a:gd name="T96" fmla="*/ 13 w 40"/>
                  <a:gd name="T97" fmla="*/ 30 h 128"/>
                  <a:gd name="T98" fmla="*/ 16 w 40"/>
                  <a:gd name="T99" fmla="*/ 29 h 128"/>
                  <a:gd name="T100" fmla="*/ 20 w 40"/>
                  <a:gd name="T101" fmla="*/ 28 h 128"/>
                  <a:gd name="T102" fmla="*/ 24 w 40"/>
                  <a:gd name="T103" fmla="*/ 29 h 128"/>
                  <a:gd name="T104" fmla="*/ 27 w 40"/>
                  <a:gd name="T105" fmla="*/ 30 h 128"/>
                  <a:gd name="T106" fmla="*/ 27 w 40"/>
                  <a:gd name="T107" fmla="*/ 30 h 128"/>
                  <a:gd name="T108" fmla="*/ 30 w 40"/>
                  <a:gd name="T109" fmla="*/ 33 h 128"/>
                  <a:gd name="T110" fmla="*/ 30 w 40"/>
                  <a:gd name="T111" fmla="*/ 33 h 128"/>
                  <a:gd name="T112" fmla="*/ 31 w 40"/>
                  <a:gd name="T113" fmla="*/ 36 h 128"/>
                  <a:gd name="T114" fmla="*/ 31 w 40"/>
                  <a:gd name="T115" fmla="*/ 37 h 128"/>
                  <a:gd name="T116" fmla="*/ 32 w 40"/>
                  <a:gd name="T117" fmla="*/ 40 h 128"/>
                  <a:gd name="T118" fmla="*/ 31 w 40"/>
                  <a:gd name="T119" fmla="*/ 4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24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3" y="28"/>
                      <a:pt x="0" y="33"/>
                      <a:pt x="0" y="40"/>
                    </a:cubicBezTo>
                    <a:cubicBezTo>
                      <a:pt x="0" y="47"/>
                      <a:pt x="3" y="52"/>
                      <a:pt x="8" y="5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7" y="52"/>
                      <a:pt x="40" y="47"/>
                      <a:pt x="40" y="40"/>
                    </a:cubicBezTo>
                    <a:cubicBezTo>
                      <a:pt x="40" y="33"/>
                      <a:pt x="37" y="28"/>
                      <a:pt x="32" y="24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3" y="20"/>
                      <a:pt x="21" y="20"/>
                      <a:pt x="20" y="20"/>
                    </a:cubicBezTo>
                    <a:cubicBezTo>
                      <a:pt x="19" y="20"/>
                      <a:pt x="17" y="20"/>
                      <a:pt x="16" y="20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7" y="60"/>
                      <a:pt x="19" y="60"/>
                      <a:pt x="20" y="60"/>
                    </a:cubicBezTo>
                    <a:cubicBezTo>
                      <a:pt x="21" y="60"/>
                      <a:pt x="23" y="60"/>
                      <a:pt x="24" y="60"/>
                    </a:cubicBezTo>
                    <a:lnTo>
                      <a:pt x="24" y="116"/>
                    </a:lnTo>
                    <a:close/>
                    <a:moveTo>
                      <a:pt x="31" y="43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5"/>
                      <a:pt x="30" y="46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8"/>
                      <a:pt x="28" y="49"/>
                      <a:pt x="27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6" y="50"/>
                      <a:pt x="25" y="51"/>
                      <a:pt x="24" y="51"/>
                    </a:cubicBezTo>
                    <a:cubicBezTo>
                      <a:pt x="23" y="52"/>
                      <a:pt x="21" y="52"/>
                      <a:pt x="20" y="52"/>
                    </a:cubicBezTo>
                    <a:cubicBezTo>
                      <a:pt x="19" y="52"/>
                      <a:pt x="17" y="52"/>
                      <a:pt x="16" y="51"/>
                    </a:cubicBezTo>
                    <a:cubicBezTo>
                      <a:pt x="15" y="51"/>
                      <a:pt x="14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9"/>
                      <a:pt x="11" y="48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8" y="42"/>
                      <a:pt x="8" y="41"/>
                      <a:pt x="8" y="40"/>
                    </a:cubicBezTo>
                    <a:cubicBezTo>
                      <a:pt x="8" y="39"/>
                      <a:pt x="8" y="38"/>
                      <a:pt x="9" y="37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5"/>
                      <a:pt x="10" y="34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1" y="32"/>
                      <a:pt x="12" y="31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5" y="29"/>
                      <a:pt x="16" y="29"/>
                    </a:cubicBezTo>
                    <a:cubicBezTo>
                      <a:pt x="17" y="28"/>
                      <a:pt x="19" y="28"/>
                      <a:pt x="20" y="28"/>
                    </a:cubicBezTo>
                    <a:cubicBezTo>
                      <a:pt x="21" y="28"/>
                      <a:pt x="23" y="28"/>
                      <a:pt x="24" y="29"/>
                    </a:cubicBezTo>
                    <a:cubicBezTo>
                      <a:pt x="25" y="29"/>
                      <a:pt x="26" y="30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8" y="31"/>
                      <a:pt x="29" y="32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31" y="35"/>
                      <a:pt x="31" y="36"/>
                    </a:cubicBezTo>
                    <a:cubicBezTo>
                      <a:pt x="31" y="36"/>
                      <a:pt x="31" y="36"/>
                      <a:pt x="31" y="37"/>
                    </a:cubicBezTo>
                    <a:cubicBezTo>
                      <a:pt x="32" y="38"/>
                      <a:pt x="32" y="39"/>
                      <a:pt x="32" y="40"/>
                    </a:cubicBezTo>
                    <a:cubicBezTo>
                      <a:pt x="32" y="41"/>
                      <a:pt x="32" y="42"/>
                      <a:pt x="3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 dirty="0"/>
              </a:p>
            </p:txBody>
          </p:sp>
          <p:sp>
            <p:nvSpPr>
              <p:cNvPr id="19" name="Freeform 59"/>
              <p:cNvSpPr>
                <a:spLocks noEditPoints="1"/>
              </p:cNvSpPr>
              <p:nvPr/>
            </p:nvSpPr>
            <p:spPr bwMode="auto">
              <a:xfrm>
                <a:off x="4364038" y="2905126"/>
                <a:ext cx="150812" cy="482600"/>
              </a:xfrm>
              <a:custGeom>
                <a:avLst/>
                <a:gdLst>
                  <a:gd name="T0" fmla="*/ 32 w 40"/>
                  <a:gd name="T1" fmla="*/ 72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72 h 128"/>
                  <a:gd name="T10" fmla="*/ 0 w 40"/>
                  <a:gd name="T11" fmla="*/ 88 h 128"/>
                  <a:gd name="T12" fmla="*/ 8 w 40"/>
                  <a:gd name="T13" fmla="*/ 104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104 h 128"/>
                  <a:gd name="T22" fmla="*/ 40 w 40"/>
                  <a:gd name="T23" fmla="*/ 88 h 128"/>
                  <a:gd name="T24" fmla="*/ 32 w 40"/>
                  <a:gd name="T25" fmla="*/ 72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68 h 128"/>
                  <a:gd name="T34" fmla="*/ 20 w 40"/>
                  <a:gd name="T35" fmla="*/ 68 h 128"/>
                  <a:gd name="T36" fmla="*/ 16 w 40"/>
                  <a:gd name="T37" fmla="*/ 68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108 h 128"/>
                  <a:gd name="T48" fmla="*/ 20 w 40"/>
                  <a:gd name="T49" fmla="*/ 108 h 128"/>
                  <a:gd name="T50" fmla="*/ 24 w 40"/>
                  <a:gd name="T51" fmla="*/ 108 h 128"/>
                  <a:gd name="T52" fmla="*/ 24 w 40"/>
                  <a:gd name="T53" fmla="*/ 116 h 128"/>
                  <a:gd name="T54" fmla="*/ 31 w 40"/>
                  <a:gd name="T55" fmla="*/ 91 h 128"/>
                  <a:gd name="T56" fmla="*/ 31 w 40"/>
                  <a:gd name="T57" fmla="*/ 92 h 128"/>
                  <a:gd name="T58" fmla="*/ 30 w 40"/>
                  <a:gd name="T59" fmla="*/ 95 h 128"/>
                  <a:gd name="T60" fmla="*/ 30 w 40"/>
                  <a:gd name="T61" fmla="*/ 95 h 128"/>
                  <a:gd name="T62" fmla="*/ 27 w 40"/>
                  <a:gd name="T63" fmla="*/ 98 h 128"/>
                  <a:gd name="T64" fmla="*/ 27 w 40"/>
                  <a:gd name="T65" fmla="*/ 98 h 128"/>
                  <a:gd name="T66" fmla="*/ 24 w 40"/>
                  <a:gd name="T67" fmla="*/ 99 h 128"/>
                  <a:gd name="T68" fmla="*/ 20 w 40"/>
                  <a:gd name="T69" fmla="*/ 100 h 128"/>
                  <a:gd name="T70" fmla="*/ 16 w 40"/>
                  <a:gd name="T71" fmla="*/ 99 h 128"/>
                  <a:gd name="T72" fmla="*/ 13 w 40"/>
                  <a:gd name="T73" fmla="*/ 98 h 128"/>
                  <a:gd name="T74" fmla="*/ 13 w 40"/>
                  <a:gd name="T75" fmla="*/ 98 h 128"/>
                  <a:gd name="T76" fmla="*/ 10 w 40"/>
                  <a:gd name="T77" fmla="*/ 95 h 128"/>
                  <a:gd name="T78" fmla="*/ 10 w 40"/>
                  <a:gd name="T79" fmla="*/ 95 h 128"/>
                  <a:gd name="T80" fmla="*/ 9 w 40"/>
                  <a:gd name="T81" fmla="*/ 92 h 128"/>
                  <a:gd name="T82" fmla="*/ 9 w 40"/>
                  <a:gd name="T83" fmla="*/ 91 h 128"/>
                  <a:gd name="T84" fmla="*/ 8 w 40"/>
                  <a:gd name="T85" fmla="*/ 88 h 128"/>
                  <a:gd name="T86" fmla="*/ 9 w 40"/>
                  <a:gd name="T87" fmla="*/ 85 h 128"/>
                  <a:gd name="T88" fmla="*/ 9 w 40"/>
                  <a:gd name="T89" fmla="*/ 84 h 128"/>
                  <a:gd name="T90" fmla="*/ 10 w 40"/>
                  <a:gd name="T91" fmla="*/ 81 h 128"/>
                  <a:gd name="T92" fmla="*/ 10 w 40"/>
                  <a:gd name="T93" fmla="*/ 81 h 128"/>
                  <a:gd name="T94" fmla="*/ 13 w 40"/>
                  <a:gd name="T95" fmla="*/ 78 h 128"/>
                  <a:gd name="T96" fmla="*/ 13 w 40"/>
                  <a:gd name="T97" fmla="*/ 78 h 128"/>
                  <a:gd name="T98" fmla="*/ 16 w 40"/>
                  <a:gd name="T99" fmla="*/ 77 h 128"/>
                  <a:gd name="T100" fmla="*/ 20 w 40"/>
                  <a:gd name="T101" fmla="*/ 76 h 128"/>
                  <a:gd name="T102" fmla="*/ 24 w 40"/>
                  <a:gd name="T103" fmla="*/ 77 h 128"/>
                  <a:gd name="T104" fmla="*/ 27 w 40"/>
                  <a:gd name="T105" fmla="*/ 78 h 128"/>
                  <a:gd name="T106" fmla="*/ 27 w 40"/>
                  <a:gd name="T107" fmla="*/ 78 h 128"/>
                  <a:gd name="T108" fmla="*/ 30 w 40"/>
                  <a:gd name="T109" fmla="*/ 81 h 128"/>
                  <a:gd name="T110" fmla="*/ 30 w 40"/>
                  <a:gd name="T111" fmla="*/ 81 h 128"/>
                  <a:gd name="T112" fmla="*/ 31 w 40"/>
                  <a:gd name="T113" fmla="*/ 84 h 128"/>
                  <a:gd name="T114" fmla="*/ 31 w 40"/>
                  <a:gd name="T115" fmla="*/ 85 h 128"/>
                  <a:gd name="T116" fmla="*/ 32 w 40"/>
                  <a:gd name="T117" fmla="*/ 88 h 128"/>
                  <a:gd name="T118" fmla="*/ 31 w 40"/>
                  <a:gd name="T119" fmla="*/ 9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72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3" y="76"/>
                      <a:pt x="0" y="81"/>
                      <a:pt x="0" y="88"/>
                    </a:cubicBezTo>
                    <a:cubicBezTo>
                      <a:pt x="0" y="95"/>
                      <a:pt x="3" y="100"/>
                      <a:pt x="8" y="104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104"/>
                      <a:pt x="32" y="104"/>
                      <a:pt x="32" y="104"/>
                    </a:cubicBezTo>
                    <a:cubicBezTo>
                      <a:pt x="37" y="100"/>
                      <a:pt x="40" y="95"/>
                      <a:pt x="40" y="88"/>
                    </a:cubicBezTo>
                    <a:cubicBezTo>
                      <a:pt x="40" y="81"/>
                      <a:pt x="37" y="76"/>
                      <a:pt x="32" y="72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23" y="68"/>
                      <a:pt x="21" y="68"/>
                      <a:pt x="20" y="68"/>
                    </a:cubicBezTo>
                    <a:cubicBezTo>
                      <a:pt x="19" y="68"/>
                      <a:pt x="17" y="68"/>
                      <a:pt x="16" y="68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108"/>
                      <a:pt x="16" y="108"/>
                      <a:pt x="16" y="108"/>
                    </a:cubicBezTo>
                    <a:cubicBezTo>
                      <a:pt x="17" y="108"/>
                      <a:pt x="19" y="108"/>
                      <a:pt x="20" y="108"/>
                    </a:cubicBezTo>
                    <a:cubicBezTo>
                      <a:pt x="21" y="108"/>
                      <a:pt x="23" y="108"/>
                      <a:pt x="24" y="108"/>
                    </a:cubicBezTo>
                    <a:lnTo>
                      <a:pt x="24" y="116"/>
                    </a:lnTo>
                    <a:close/>
                    <a:moveTo>
                      <a:pt x="31" y="91"/>
                    </a:moveTo>
                    <a:cubicBezTo>
                      <a:pt x="31" y="92"/>
                      <a:pt x="31" y="92"/>
                      <a:pt x="31" y="92"/>
                    </a:cubicBezTo>
                    <a:cubicBezTo>
                      <a:pt x="31" y="93"/>
                      <a:pt x="30" y="94"/>
                      <a:pt x="30" y="95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29" y="96"/>
                      <a:pt x="28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6" y="98"/>
                      <a:pt x="25" y="99"/>
                      <a:pt x="24" y="99"/>
                    </a:cubicBezTo>
                    <a:cubicBezTo>
                      <a:pt x="23" y="100"/>
                      <a:pt x="21" y="100"/>
                      <a:pt x="20" y="100"/>
                    </a:cubicBezTo>
                    <a:cubicBezTo>
                      <a:pt x="19" y="100"/>
                      <a:pt x="17" y="100"/>
                      <a:pt x="16" y="99"/>
                    </a:cubicBezTo>
                    <a:cubicBezTo>
                      <a:pt x="15" y="99"/>
                      <a:pt x="14" y="98"/>
                      <a:pt x="13" y="98"/>
                    </a:cubicBezTo>
                    <a:cubicBezTo>
                      <a:pt x="13" y="98"/>
                      <a:pt x="13" y="98"/>
                      <a:pt x="13" y="98"/>
                    </a:cubicBezTo>
                    <a:cubicBezTo>
                      <a:pt x="12" y="97"/>
                      <a:pt x="11" y="96"/>
                      <a:pt x="10" y="95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10" y="94"/>
                      <a:pt x="9" y="93"/>
                      <a:pt x="9" y="92"/>
                    </a:cubicBezTo>
                    <a:cubicBezTo>
                      <a:pt x="9" y="92"/>
                      <a:pt x="9" y="92"/>
                      <a:pt x="9" y="91"/>
                    </a:cubicBezTo>
                    <a:cubicBezTo>
                      <a:pt x="8" y="90"/>
                      <a:pt x="8" y="89"/>
                      <a:pt x="8" y="88"/>
                    </a:cubicBezTo>
                    <a:cubicBezTo>
                      <a:pt x="8" y="87"/>
                      <a:pt x="8" y="86"/>
                      <a:pt x="9" y="85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9" y="83"/>
                      <a:pt x="10" y="82"/>
                      <a:pt x="10" y="81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11" y="80"/>
                      <a:pt x="12" y="79"/>
                      <a:pt x="13" y="78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14" y="78"/>
                      <a:pt x="15" y="77"/>
                      <a:pt x="16" y="77"/>
                    </a:cubicBezTo>
                    <a:cubicBezTo>
                      <a:pt x="17" y="76"/>
                      <a:pt x="19" y="76"/>
                      <a:pt x="20" y="76"/>
                    </a:cubicBezTo>
                    <a:cubicBezTo>
                      <a:pt x="21" y="76"/>
                      <a:pt x="23" y="76"/>
                      <a:pt x="24" y="77"/>
                    </a:cubicBezTo>
                    <a:cubicBezTo>
                      <a:pt x="25" y="77"/>
                      <a:pt x="26" y="78"/>
                      <a:pt x="27" y="78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8" y="79"/>
                      <a:pt x="29" y="80"/>
                      <a:pt x="30" y="8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2"/>
                      <a:pt x="31" y="83"/>
                      <a:pt x="31" y="84"/>
                    </a:cubicBezTo>
                    <a:cubicBezTo>
                      <a:pt x="31" y="84"/>
                      <a:pt x="31" y="84"/>
                      <a:pt x="31" y="85"/>
                    </a:cubicBezTo>
                    <a:cubicBezTo>
                      <a:pt x="32" y="86"/>
                      <a:pt x="32" y="87"/>
                      <a:pt x="32" y="88"/>
                    </a:cubicBezTo>
                    <a:cubicBezTo>
                      <a:pt x="32" y="89"/>
                      <a:pt x="32" y="90"/>
                      <a:pt x="3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 dirty="0"/>
              </a:p>
            </p:txBody>
          </p:sp>
        </p:grpSp>
        <p:sp>
          <p:nvSpPr>
            <p:cNvPr id="15" name="Freeform 107"/>
            <p:cNvSpPr>
              <a:spLocks noEditPoints="1"/>
            </p:cNvSpPr>
            <p:nvPr/>
          </p:nvSpPr>
          <p:spPr bwMode="auto">
            <a:xfrm>
              <a:off x="4815975" y="3008960"/>
              <a:ext cx="474720" cy="549251"/>
            </a:xfrm>
            <a:custGeom>
              <a:avLst/>
              <a:gdLst>
                <a:gd name="T0" fmla="*/ 251 w 252"/>
                <a:gd name="T1" fmla="*/ 83 h 291"/>
                <a:gd name="T2" fmla="*/ 248 w 252"/>
                <a:gd name="T3" fmla="*/ 80 h 291"/>
                <a:gd name="T4" fmla="*/ 142 w 252"/>
                <a:gd name="T5" fmla="*/ 34 h 291"/>
                <a:gd name="T6" fmla="*/ 141 w 252"/>
                <a:gd name="T7" fmla="*/ 34 h 291"/>
                <a:gd name="T8" fmla="*/ 72 w 252"/>
                <a:gd name="T9" fmla="*/ 0 h 291"/>
                <a:gd name="T10" fmla="*/ 66 w 252"/>
                <a:gd name="T11" fmla="*/ 1 h 291"/>
                <a:gd name="T12" fmla="*/ 20 w 252"/>
                <a:gd name="T13" fmla="*/ 41 h 291"/>
                <a:gd name="T14" fmla="*/ 34 w 252"/>
                <a:gd name="T15" fmla="*/ 237 h 291"/>
                <a:gd name="T16" fmla="*/ 20 w 252"/>
                <a:gd name="T17" fmla="*/ 262 h 291"/>
                <a:gd name="T18" fmla="*/ 49 w 252"/>
                <a:gd name="T19" fmla="*/ 291 h 291"/>
                <a:gd name="T20" fmla="*/ 132 w 252"/>
                <a:gd name="T21" fmla="*/ 291 h 291"/>
                <a:gd name="T22" fmla="*/ 161 w 252"/>
                <a:gd name="T23" fmla="*/ 262 h 291"/>
                <a:gd name="T24" fmla="*/ 132 w 252"/>
                <a:gd name="T25" fmla="*/ 233 h 291"/>
                <a:gd name="T26" fmla="*/ 123 w 252"/>
                <a:gd name="T27" fmla="*/ 233 h 291"/>
                <a:gd name="T28" fmla="*/ 123 w 252"/>
                <a:gd name="T29" fmla="*/ 229 h 291"/>
                <a:gd name="T30" fmla="*/ 112 w 252"/>
                <a:gd name="T31" fmla="*/ 218 h 291"/>
                <a:gd name="T32" fmla="*/ 104 w 252"/>
                <a:gd name="T33" fmla="*/ 218 h 291"/>
                <a:gd name="T34" fmla="*/ 93 w 252"/>
                <a:gd name="T35" fmla="*/ 229 h 291"/>
                <a:gd name="T36" fmla="*/ 94 w 252"/>
                <a:gd name="T37" fmla="*/ 233 h 291"/>
                <a:gd name="T38" fmla="*/ 74 w 252"/>
                <a:gd name="T39" fmla="*/ 233 h 291"/>
                <a:gd name="T40" fmla="*/ 56 w 252"/>
                <a:gd name="T41" fmla="*/ 56 h 291"/>
                <a:gd name="T42" fmla="*/ 71 w 252"/>
                <a:gd name="T43" fmla="*/ 39 h 291"/>
                <a:gd name="T44" fmla="*/ 73 w 252"/>
                <a:gd name="T45" fmla="*/ 39 h 291"/>
                <a:gd name="T46" fmla="*/ 118 w 252"/>
                <a:gd name="T47" fmla="*/ 66 h 291"/>
                <a:gd name="T48" fmla="*/ 118 w 252"/>
                <a:gd name="T49" fmla="*/ 67 h 291"/>
                <a:gd name="T50" fmla="*/ 117 w 252"/>
                <a:gd name="T51" fmla="*/ 72 h 291"/>
                <a:gd name="T52" fmla="*/ 149 w 252"/>
                <a:gd name="T53" fmla="*/ 159 h 291"/>
                <a:gd name="T54" fmla="*/ 155 w 252"/>
                <a:gd name="T55" fmla="*/ 163 h 291"/>
                <a:gd name="T56" fmla="*/ 155 w 252"/>
                <a:gd name="T57" fmla="*/ 163 h 291"/>
                <a:gd name="T58" fmla="*/ 189 w 252"/>
                <a:gd name="T59" fmla="*/ 153 h 291"/>
                <a:gd name="T60" fmla="*/ 226 w 252"/>
                <a:gd name="T61" fmla="*/ 149 h 291"/>
                <a:gd name="T62" fmla="*/ 231 w 252"/>
                <a:gd name="T63" fmla="*/ 116 h 291"/>
                <a:gd name="T64" fmla="*/ 230 w 252"/>
                <a:gd name="T65" fmla="*/ 116 h 291"/>
                <a:gd name="T66" fmla="*/ 251 w 252"/>
                <a:gd name="T67" fmla="*/ 88 h 291"/>
                <a:gd name="T68" fmla="*/ 251 w 252"/>
                <a:gd name="T69" fmla="*/ 83 h 291"/>
                <a:gd name="T70" fmla="*/ 150 w 252"/>
                <a:gd name="T71" fmla="*/ 262 h 291"/>
                <a:gd name="T72" fmla="*/ 132 w 252"/>
                <a:gd name="T73" fmla="*/ 280 h 291"/>
                <a:gd name="T74" fmla="*/ 49 w 252"/>
                <a:gd name="T75" fmla="*/ 280 h 291"/>
                <a:gd name="T76" fmla="*/ 32 w 252"/>
                <a:gd name="T77" fmla="*/ 262 h 291"/>
                <a:gd name="T78" fmla="*/ 49 w 252"/>
                <a:gd name="T79" fmla="*/ 245 h 291"/>
                <a:gd name="T80" fmla="*/ 132 w 252"/>
                <a:gd name="T81" fmla="*/ 245 h 291"/>
                <a:gd name="T82" fmla="*/ 150 w 252"/>
                <a:gd name="T83" fmla="*/ 262 h 291"/>
                <a:gd name="T84" fmla="*/ 73 w 252"/>
                <a:gd name="T85" fmla="*/ 28 h 291"/>
                <a:gd name="T86" fmla="*/ 69 w 252"/>
                <a:gd name="T87" fmla="*/ 28 h 291"/>
                <a:gd name="T88" fmla="*/ 46 w 252"/>
                <a:gd name="T89" fmla="*/ 52 h 291"/>
                <a:gd name="T90" fmla="*/ 45 w 252"/>
                <a:gd name="T91" fmla="*/ 52 h 291"/>
                <a:gd name="T92" fmla="*/ 62 w 252"/>
                <a:gd name="T93" fmla="*/ 233 h 291"/>
                <a:gd name="T94" fmla="*/ 49 w 252"/>
                <a:gd name="T95" fmla="*/ 233 h 291"/>
                <a:gd name="T96" fmla="*/ 45 w 252"/>
                <a:gd name="T97" fmla="*/ 233 h 291"/>
                <a:gd name="T98" fmla="*/ 31 w 252"/>
                <a:gd name="T99" fmla="*/ 46 h 291"/>
                <a:gd name="T100" fmla="*/ 67 w 252"/>
                <a:gd name="T101" fmla="*/ 12 h 291"/>
                <a:gd name="T102" fmla="*/ 72 w 252"/>
                <a:gd name="T103" fmla="*/ 12 h 291"/>
                <a:gd name="T104" fmla="*/ 132 w 252"/>
                <a:gd name="T105" fmla="*/ 41 h 291"/>
                <a:gd name="T106" fmla="*/ 124 w 252"/>
                <a:gd name="T107" fmla="*/ 55 h 291"/>
                <a:gd name="T108" fmla="*/ 73 w 252"/>
                <a:gd name="T109" fmla="*/ 28 h 291"/>
                <a:gd name="T110" fmla="*/ 159 w 252"/>
                <a:gd name="T111" fmla="*/ 151 h 291"/>
                <a:gd name="T112" fmla="*/ 129 w 252"/>
                <a:gd name="T113" fmla="*/ 70 h 291"/>
                <a:gd name="T114" fmla="*/ 142 w 252"/>
                <a:gd name="T115" fmla="*/ 46 h 291"/>
                <a:gd name="T116" fmla="*/ 237 w 252"/>
                <a:gd name="T117" fmla="*/ 88 h 291"/>
                <a:gd name="T118" fmla="*/ 159 w 252"/>
                <a:gd name="T119" fmla="*/ 15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2" h="291">
                  <a:moveTo>
                    <a:pt x="251" y="83"/>
                  </a:moveTo>
                  <a:cubicBezTo>
                    <a:pt x="251" y="82"/>
                    <a:pt x="250" y="80"/>
                    <a:pt x="248" y="80"/>
                  </a:cubicBezTo>
                  <a:cubicBezTo>
                    <a:pt x="142" y="34"/>
                    <a:pt x="142" y="34"/>
                    <a:pt x="142" y="34"/>
                  </a:cubicBezTo>
                  <a:cubicBezTo>
                    <a:pt x="142" y="34"/>
                    <a:pt x="142" y="34"/>
                    <a:pt x="141" y="34"/>
                  </a:cubicBezTo>
                  <a:cubicBezTo>
                    <a:pt x="121" y="16"/>
                    <a:pt x="97" y="0"/>
                    <a:pt x="72" y="0"/>
                  </a:cubicBezTo>
                  <a:cubicBezTo>
                    <a:pt x="70" y="0"/>
                    <a:pt x="68" y="0"/>
                    <a:pt x="66" y="1"/>
                  </a:cubicBezTo>
                  <a:cubicBezTo>
                    <a:pt x="52" y="2"/>
                    <a:pt x="32" y="11"/>
                    <a:pt x="20" y="41"/>
                  </a:cubicBezTo>
                  <a:cubicBezTo>
                    <a:pt x="18" y="47"/>
                    <a:pt x="0" y="97"/>
                    <a:pt x="34" y="237"/>
                  </a:cubicBezTo>
                  <a:cubicBezTo>
                    <a:pt x="26" y="242"/>
                    <a:pt x="20" y="252"/>
                    <a:pt x="20" y="262"/>
                  </a:cubicBezTo>
                  <a:cubicBezTo>
                    <a:pt x="20" y="278"/>
                    <a:pt x="33" y="291"/>
                    <a:pt x="49" y="291"/>
                  </a:cubicBezTo>
                  <a:cubicBezTo>
                    <a:pt x="132" y="291"/>
                    <a:pt x="132" y="291"/>
                    <a:pt x="132" y="291"/>
                  </a:cubicBezTo>
                  <a:cubicBezTo>
                    <a:pt x="148" y="291"/>
                    <a:pt x="161" y="278"/>
                    <a:pt x="161" y="262"/>
                  </a:cubicBezTo>
                  <a:cubicBezTo>
                    <a:pt x="161" y="246"/>
                    <a:pt x="148" y="233"/>
                    <a:pt x="132" y="233"/>
                  </a:cubicBezTo>
                  <a:cubicBezTo>
                    <a:pt x="123" y="233"/>
                    <a:pt x="123" y="233"/>
                    <a:pt x="123" y="233"/>
                  </a:cubicBezTo>
                  <a:cubicBezTo>
                    <a:pt x="123" y="232"/>
                    <a:pt x="123" y="231"/>
                    <a:pt x="123" y="229"/>
                  </a:cubicBezTo>
                  <a:cubicBezTo>
                    <a:pt x="123" y="223"/>
                    <a:pt x="118" y="218"/>
                    <a:pt x="112" y="218"/>
                  </a:cubicBezTo>
                  <a:cubicBezTo>
                    <a:pt x="104" y="218"/>
                    <a:pt x="104" y="218"/>
                    <a:pt x="104" y="218"/>
                  </a:cubicBezTo>
                  <a:cubicBezTo>
                    <a:pt x="98" y="218"/>
                    <a:pt x="93" y="223"/>
                    <a:pt x="93" y="229"/>
                  </a:cubicBezTo>
                  <a:cubicBezTo>
                    <a:pt x="93" y="231"/>
                    <a:pt x="93" y="232"/>
                    <a:pt x="94" y="233"/>
                  </a:cubicBezTo>
                  <a:cubicBezTo>
                    <a:pt x="74" y="233"/>
                    <a:pt x="74" y="233"/>
                    <a:pt x="74" y="233"/>
                  </a:cubicBezTo>
                  <a:cubicBezTo>
                    <a:pt x="42" y="106"/>
                    <a:pt x="56" y="58"/>
                    <a:pt x="56" y="56"/>
                  </a:cubicBezTo>
                  <a:cubicBezTo>
                    <a:pt x="61" y="46"/>
                    <a:pt x="65" y="40"/>
                    <a:pt x="71" y="39"/>
                  </a:cubicBezTo>
                  <a:cubicBezTo>
                    <a:pt x="71" y="39"/>
                    <a:pt x="72" y="39"/>
                    <a:pt x="73" y="39"/>
                  </a:cubicBezTo>
                  <a:cubicBezTo>
                    <a:pt x="85" y="39"/>
                    <a:pt x="102" y="51"/>
                    <a:pt x="118" y="66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7" y="68"/>
                    <a:pt x="117" y="70"/>
                    <a:pt x="117" y="72"/>
                  </a:cubicBezTo>
                  <a:cubicBezTo>
                    <a:pt x="149" y="159"/>
                    <a:pt x="149" y="159"/>
                    <a:pt x="149" y="159"/>
                  </a:cubicBezTo>
                  <a:cubicBezTo>
                    <a:pt x="150" y="162"/>
                    <a:pt x="152" y="163"/>
                    <a:pt x="155" y="163"/>
                  </a:cubicBezTo>
                  <a:cubicBezTo>
                    <a:pt x="155" y="163"/>
                    <a:pt x="155" y="163"/>
                    <a:pt x="155" y="163"/>
                  </a:cubicBezTo>
                  <a:cubicBezTo>
                    <a:pt x="167" y="163"/>
                    <a:pt x="179" y="159"/>
                    <a:pt x="189" y="153"/>
                  </a:cubicBezTo>
                  <a:cubicBezTo>
                    <a:pt x="207" y="163"/>
                    <a:pt x="226" y="149"/>
                    <a:pt x="226" y="149"/>
                  </a:cubicBezTo>
                  <a:cubicBezTo>
                    <a:pt x="243" y="136"/>
                    <a:pt x="231" y="116"/>
                    <a:pt x="231" y="116"/>
                  </a:cubicBezTo>
                  <a:cubicBezTo>
                    <a:pt x="231" y="116"/>
                    <a:pt x="231" y="116"/>
                    <a:pt x="230" y="116"/>
                  </a:cubicBezTo>
                  <a:cubicBezTo>
                    <a:pt x="243" y="102"/>
                    <a:pt x="250" y="89"/>
                    <a:pt x="251" y="88"/>
                  </a:cubicBezTo>
                  <a:cubicBezTo>
                    <a:pt x="252" y="86"/>
                    <a:pt x="252" y="85"/>
                    <a:pt x="251" y="83"/>
                  </a:cubicBezTo>
                  <a:close/>
                  <a:moveTo>
                    <a:pt x="150" y="262"/>
                  </a:moveTo>
                  <a:cubicBezTo>
                    <a:pt x="150" y="272"/>
                    <a:pt x="142" y="280"/>
                    <a:pt x="132" y="280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40" y="280"/>
                    <a:pt x="32" y="272"/>
                    <a:pt x="32" y="262"/>
                  </a:cubicBezTo>
                  <a:cubicBezTo>
                    <a:pt x="32" y="253"/>
                    <a:pt x="40" y="245"/>
                    <a:pt x="49" y="245"/>
                  </a:cubicBezTo>
                  <a:cubicBezTo>
                    <a:pt x="132" y="245"/>
                    <a:pt x="132" y="245"/>
                    <a:pt x="132" y="245"/>
                  </a:cubicBezTo>
                  <a:cubicBezTo>
                    <a:pt x="142" y="245"/>
                    <a:pt x="150" y="253"/>
                    <a:pt x="150" y="262"/>
                  </a:cubicBezTo>
                  <a:close/>
                  <a:moveTo>
                    <a:pt x="73" y="28"/>
                  </a:moveTo>
                  <a:cubicBezTo>
                    <a:pt x="72" y="28"/>
                    <a:pt x="70" y="28"/>
                    <a:pt x="69" y="28"/>
                  </a:cubicBezTo>
                  <a:cubicBezTo>
                    <a:pt x="66" y="28"/>
                    <a:pt x="54" y="30"/>
                    <a:pt x="46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4"/>
                    <a:pt x="30" y="101"/>
                    <a:pt x="62" y="233"/>
                  </a:cubicBezTo>
                  <a:cubicBezTo>
                    <a:pt x="49" y="233"/>
                    <a:pt x="49" y="233"/>
                    <a:pt x="49" y="233"/>
                  </a:cubicBezTo>
                  <a:cubicBezTo>
                    <a:pt x="48" y="233"/>
                    <a:pt x="46" y="233"/>
                    <a:pt x="45" y="233"/>
                  </a:cubicBezTo>
                  <a:cubicBezTo>
                    <a:pt x="13" y="97"/>
                    <a:pt x="28" y="51"/>
                    <a:pt x="31" y="46"/>
                  </a:cubicBezTo>
                  <a:cubicBezTo>
                    <a:pt x="41" y="20"/>
                    <a:pt x="56" y="13"/>
                    <a:pt x="67" y="12"/>
                  </a:cubicBezTo>
                  <a:cubicBezTo>
                    <a:pt x="69" y="12"/>
                    <a:pt x="71" y="12"/>
                    <a:pt x="72" y="12"/>
                  </a:cubicBezTo>
                  <a:cubicBezTo>
                    <a:pt x="91" y="12"/>
                    <a:pt x="113" y="25"/>
                    <a:pt x="132" y="41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07" y="41"/>
                    <a:pt x="88" y="28"/>
                    <a:pt x="73" y="28"/>
                  </a:cubicBezTo>
                  <a:close/>
                  <a:moveTo>
                    <a:pt x="159" y="151"/>
                  </a:moveTo>
                  <a:cubicBezTo>
                    <a:pt x="129" y="70"/>
                    <a:pt x="129" y="70"/>
                    <a:pt x="129" y="70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237" y="88"/>
                    <a:pt x="237" y="88"/>
                    <a:pt x="237" y="88"/>
                  </a:cubicBezTo>
                  <a:cubicBezTo>
                    <a:pt x="227" y="103"/>
                    <a:pt x="195" y="148"/>
                    <a:pt x="159" y="1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" name="Freeform 29"/>
            <p:cNvSpPr>
              <a:spLocks noEditPoints="1"/>
            </p:cNvSpPr>
            <p:nvPr/>
          </p:nvSpPr>
          <p:spPr bwMode="auto">
            <a:xfrm>
              <a:off x="5862263" y="4893240"/>
              <a:ext cx="481069" cy="480991"/>
            </a:xfrm>
            <a:custGeom>
              <a:avLst/>
              <a:gdLst>
                <a:gd name="T0" fmla="*/ 114 w 128"/>
                <a:gd name="T1" fmla="*/ 29 h 128"/>
                <a:gd name="T2" fmla="*/ 112 w 128"/>
                <a:gd name="T3" fmla="*/ 8 h 128"/>
                <a:gd name="T4" fmla="*/ 24 w 128"/>
                <a:gd name="T5" fmla="*/ 0 h 128"/>
                <a:gd name="T6" fmla="*/ 16 w 128"/>
                <a:gd name="T7" fmla="*/ 27 h 128"/>
                <a:gd name="T8" fmla="*/ 2 w 128"/>
                <a:gd name="T9" fmla="*/ 45 h 128"/>
                <a:gd name="T10" fmla="*/ 0 w 128"/>
                <a:gd name="T11" fmla="*/ 56 h 128"/>
                <a:gd name="T12" fmla="*/ 12 w 128"/>
                <a:gd name="T13" fmla="*/ 68 h 128"/>
                <a:gd name="T14" fmla="*/ 20 w 128"/>
                <a:gd name="T15" fmla="*/ 128 h 128"/>
                <a:gd name="T16" fmla="*/ 116 w 128"/>
                <a:gd name="T17" fmla="*/ 120 h 128"/>
                <a:gd name="T18" fmla="*/ 116 w 128"/>
                <a:gd name="T19" fmla="*/ 68 h 128"/>
                <a:gd name="T20" fmla="*/ 128 w 128"/>
                <a:gd name="T21" fmla="*/ 52 h 128"/>
                <a:gd name="T22" fmla="*/ 104 w 128"/>
                <a:gd name="T23" fmla="*/ 8 h 128"/>
                <a:gd name="T24" fmla="*/ 24 w 128"/>
                <a:gd name="T25" fmla="*/ 24 h 128"/>
                <a:gd name="T26" fmla="*/ 24 w 128"/>
                <a:gd name="T27" fmla="*/ 8 h 128"/>
                <a:gd name="T28" fmla="*/ 41 w 128"/>
                <a:gd name="T29" fmla="*/ 60 h 128"/>
                <a:gd name="T30" fmla="*/ 40 w 128"/>
                <a:gd name="T31" fmla="*/ 32 h 128"/>
                <a:gd name="T32" fmla="*/ 41 w 128"/>
                <a:gd name="T33" fmla="*/ 60 h 128"/>
                <a:gd name="T34" fmla="*/ 62 w 128"/>
                <a:gd name="T35" fmla="*/ 32 h 128"/>
                <a:gd name="T36" fmla="*/ 45 w 128"/>
                <a:gd name="T37" fmla="*/ 60 h 128"/>
                <a:gd name="T38" fmla="*/ 66 w 128"/>
                <a:gd name="T39" fmla="*/ 32 h 128"/>
                <a:gd name="T40" fmla="*/ 83 w 128"/>
                <a:gd name="T41" fmla="*/ 60 h 128"/>
                <a:gd name="T42" fmla="*/ 66 w 128"/>
                <a:gd name="T43" fmla="*/ 32 h 128"/>
                <a:gd name="T44" fmla="*/ 88 w 128"/>
                <a:gd name="T45" fmla="*/ 32 h 128"/>
                <a:gd name="T46" fmla="*/ 87 w 128"/>
                <a:gd name="T47" fmla="*/ 60 h 128"/>
                <a:gd name="T48" fmla="*/ 8 w 128"/>
                <a:gd name="T49" fmla="*/ 56 h 128"/>
                <a:gd name="T50" fmla="*/ 9 w 128"/>
                <a:gd name="T51" fmla="*/ 50 h 128"/>
                <a:gd name="T52" fmla="*/ 24 w 128"/>
                <a:gd name="T53" fmla="*/ 32 h 128"/>
                <a:gd name="T54" fmla="*/ 19 w 128"/>
                <a:gd name="T55" fmla="*/ 60 h 128"/>
                <a:gd name="T56" fmla="*/ 8 w 128"/>
                <a:gd name="T57" fmla="*/ 56 h 128"/>
                <a:gd name="T58" fmla="*/ 50 w 128"/>
                <a:gd name="T59" fmla="*/ 120 h 128"/>
                <a:gd name="T60" fmla="*/ 80 w 128"/>
                <a:gd name="T61" fmla="*/ 80 h 128"/>
                <a:gd name="T62" fmla="*/ 108 w 128"/>
                <a:gd name="T63" fmla="*/ 120 h 128"/>
                <a:gd name="T64" fmla="*/ 84 w 128"/>
                <a:gd name="T65" fmla="*/ 80 h 128"/>
                <a:gd name="T66" fmla="*/ 50 w 128"/>
                <a:gd name="T67" fmla="*/ 76 h 128"/>
                <a:gd name="T68" fmla="*/ 46 w 128"/>
                <a:gd name="T69" fmla="*/ 120 h 128"/>
                <a:gd name="T70" fmla="*/ 20 w 128"/>
                <a:gd name="T71" fmla="*/ 68 h 128"/>
                <a:gd name="T72" fmla="*/ 108 w 128"/>
                <a:gd name="T73" fmla="*/ 120 h 128"/>
                <a:gd name="T74" fmla="*/ 116 w 128"/>
                <a:gd name="T75" fmla="*/ 60 h 128"/>
                <a:gd name="T76" fmla="*/ 93 w 128"/>
                <a:gd name="T77" fmla="*/ 32 h 128"/>
                <a:gd name="T78" fmla="*/ 104 w 128"/>
                <a:gd name="T79" fmla="*/ 32 h 128"/>
                <a:gd name="T80" fmla="*/ 119 w 128"/>
                <a:gd name="T81" fmla="*/ 50 h 128"/>
                <a:gd name="T82" fmla="*/ 120 w 128"/>
                <a:gd name="T83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8" h="128">
                  <a:moveTo>
                    <a:pt x="126" y="45"/>
                  </a:moveTo>
                  <a:cubicBezTo>
                    <a:pt x="114" y="29"/>
                    <a:pt x="114" y="29"/>
                    <a:pt x="114" y="29"/>
                  </a:cubicBezTo>
                  <a:cubicBezTo>
                    <a:pt x="113" y="28"/>
                    <a:pt x="113" y="28"/>
                    <a:pt x="112" y="27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6" y="4"/>
                    <a:pt x="16" y="8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1" y="47"/>
                    <a:pt x="0" y="49"/>
                    <a:pt x="0" y="5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5" y="68"/>
                    <a:pt x="12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24"/>
                    <a:pt x="16" y="128"/>
                    <a:pt x="20" y="128"/>
                  </a:cubicBezTo>
                  <a:cubicBezTo>
                    <a:pt x="108" y="128"/>
                    <a:pt x="108" y="128"/>
                    <a:pt x="108" y="128"/>
                  </a:cubicBezTo>
                  <a:cubicBezTo>
                    <a:pt x="112" y="128"/>
                    <a:pt x="116" y="124"/>
                    <a:pt x="116" y="120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23" y="68"/>
                    <a:pt x="128" y="63"/>
                    <a:pt x="128" y="56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8" y="49"/>
                    <a:pt x="127" y="47"/>
                    <a:pt x="126" y="45"/>
                  </a:cubicBezTo>
                  <a:close/>
                  <a:moveTo>
                    <a:pt x="104" y="8"/>
                  </a:moveTo>
                  <a:cubicBezTo>
                    <a:pt x="104" y="24"/>
                    <a:pt x="104" y="24"/>
                    <a:pt x="10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104" y="8"/>
                  </a:lnTo>
                  <a:close/>
                  <a:moveTo>
                    <a:pt x="41" y="60"/>
                  </a:moveTo>
                  <a:cubicBezTo>
                    <a:pt x="24" y="60"/>
                    <a:pt x="24" y="60"/>
                    <a:pt x="24" y="60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9" y="32"/>
                    <a:pt x="49" y="32"/>
                    <a:pt x="49" y="32"/>
                  </a:cubicBezTo>
                  <a:lnTo>
                    <a:pt x="41" y="60"/>
                  </a:lnTo>
                  <a:close/>
                  <a:moveTo>
                    <a:pt x="53" y="32"/>
                  </a:moveTo>
                  <a:cubicBezTo>
                    <a:pt x="62" y="32"/>
                    <a:pt x="62" y="32"/>
                    <a:pt x="62" y="32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45" y="60"/>
                    <a:pt x="45" y="60"/>
                    <a:pt x="45" y="60"/>
                  </a:cubicBezTo>
                  <a:lnTo>
                    <a:pt x="53" y="32"/>
                  </a:lnTo>
                  <a:close/>
                  <a:moveTo>
                    <a:pt x="66" y="32"/>
                  </a:moveTo>
                  <a:cubicBezTo>
                    <a:pt x="75" y="32"/>
                    <a:pt x="75" y="32"/>
                    <a:pt x="75" y="32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66" y="60"/>
                    <a:pt x="66" y="60"/>
                    <a:pt x="66" y="60"/>
                  </a:cubicBezTo>
                  <a:lnTo>
                    <a:pt x="66" y="32"/>
                  </a:lnTo>
                  <a:close/>
                  <a:moveTo>
                    <a:pt x="79" y="32"/>
                  </a:moveTo>
                  <a:cubicBezTo>
                    <a:pt x="88" y="32"/>
                    <a:pt x="88" y="32"/>
                    <a:pt x="88" y="3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87" y="60"/>
                    <a:pt x="87" y="60"/>
                    <a:pt x="87" y="60"/>
                  </a:cubicBezTo>
                  <a:lnTo>
                    <a:pt x="79" y="32"/>
                  </a:lnTo>
                  <a:close/>
                  <a:moveTo>
                    <a:pt x="8" y="56"/>
                  </a:moveTo>
                  <a:cubicBezTo>
                    <a:pt x="8" y="52"/>
                    <a:pt x="8" y="52"/>
                    <a:pt x="8" y="52"/>
                  </a:cubicBezTo>
                  <a:cubicBezTo>
                    <a:pt x="8" y="51"/>
                    <a:pt x="8" y="50"/>
                    <a:pt x="9" y="50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2" y="33"/>
                    <a:pt x="23" y="32"/>
                    <a:pt x="24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0" y="60"/>
                    <a:pt x="8" y="58"/>
                    <a:pt x="8" y="56"/>
                  </a:cubicBezTo>
                  <a:close/>
                  <a:moveTo>
                    <a:pt x="80" y="120"/>
                  </a:moveTo>
                  <a:cubicBezTo>
                    <a:pt x="50" y="120"/>
                    <a:pt x="50" y="120"/>
                    <a:pt x="50" y="120"/>
                  </a:cubicBezTo>
                  <a:cubicBezTo>
                    <a:pt x="50" y="80"/>
                    <a:pt x="50" y="80"/>
                    <a:pt x="50" y="80"/>
                  </a:cubicBezTo>
                  <a:cubicBezTo>
                    <a:pt x="80" y="80"/>
                    <a:pt x="80" y="80"/>
                    <a:pt x="80" y="80"/>
                  </a:cubicBezTo>
                  <a:lnTo>
                    <a:pt x="80" y="120"/>
                  </a:lnTo>
                  <a:close/>
                  <a:moveTo>
                    <a:pt x="108" y="120"/>
                  </a:moveTo>
                  <a:cubicBezTo>
                    <a:pt x="84" y="120"/>
                    <a:pt x="84" y="120"/>
                    <a:pt x="84" y="12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78"/>
                    <a:pt x="82" y="76"/>
                    <a:pt x="80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8" y="76"/>
                    <a:pt x="46" y="78"/>
                    <a:pt x="46" y="8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108" y="68"/>
                    <a:pt x="108" y="68"/>
                    <a:pt x="108" y="68"/>
                  </a:cubicBezTo>
                  <a:lnTo>
                    <a:pt x="108" y="120"/>
                  </a:lnTo>
                  <a:close/>
                  <a:moveTo>
                    <a:pt x="120" y="56"/>
                  </a:moveTo>
                  <a:cubicBezTo>
                    <a:pt x="120" y="58"/>
                    <a:pt x="118" y="60"/>
                    <a:pt x="116" y="60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2"/>
                    <a:pt x="106" y="33"/>
                    <a:pt x="107" y="34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20" y="50"/>
                    <a:pt x="120" y="51"/>
                    <a:pt x="120" y="52"/>
                  </a:cubicBezTo>
                  <a:lnTo>
                    <a:pt x="120" y="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id-ID" dirty="0"/>
            </a:p>
          </p:txBody>
        </p:sp>
      </p:grpSp>
      <p:sp>
        <p:nvSpPr>
          <p:cNvPr id="64" name="Rectangle 63"/>
          <p:cNvSpPr/>
          <p:nvPr/>
        </p:nvSpPr>
        <p:spPr>
          <a:xfrm>
            <a:off x="923192" y="3637686"/>
            <a:ext cx="1441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oa quả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409699" y="2031626"/>
            <a:ext cx="190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ương hoa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700346" y="2022840"/>
            <a:ext cx="1291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oa mĩ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479927" y="3754921"/>
            <a:ext cx="1159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oa lệ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Straight Arrow Connector 68"/>
          <p:cNvCxnSpPr>
            <a:stCxn id="74" idx="3"/>
            <a:endCxn id="65" idx="1"/>
          </p:cNvCxnSpPr>
          <p:nvPr/>
        </p:nvCxnSpPr>
        <p:spPr>
          <a:xfrm flipV="1">
            <a:off x="904875" y="2293236"/>
            <a:ext cx="504824" cy="1605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74" idx="3"/>
            <a:endCxn id="64" idx="0"/>
          </p:cNvCxnSpPr>
          <p:nvPr/>
        </p:nvCxnSpPr>
        <p:spPr>
          <a:xfrm>
            <a:off x="904875" y="2453792"/>
            <a:ext cx="739287" cy="11838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0" y="1545851"/>
            <a:ext cx="9048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8" name="Straight Arrow Connector 77"/>
          <p:cNvCxnSpPr>
            <a:stCxn id="80" idx="1"/>
            <a:endCxn id="66" idx="3"/>
          </p:cNvCxnSpPr>
          <p:nvPr/>
        </p:nvCxnSpPr>
        <p:spPr>
          <a:xfrm rot="10800000">
            <a:off x="6991351" y="2284450"/>
            <a:ext cx="1247775" cy="50408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80" idx="1"/>
            <a:endCxn id="67" idx="3"/>
          </p:cNvCxnSpPr>
          <p:nvPr/>
        </p:nvCxnSpPr>
        <p:spPr>
          <a:xfrm rot="10800000" flipV="1">
            <a:off x="7639051" y="2788535"/>
            <a:ext cx="600075" cy="122799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8239125" y="2526926"/>
            <a:ext cx="9048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 build="allAtOnce"/>
      <p:bldP spid="80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8944" y="2107529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方正兰亭黑_GBK" panose="02000000000000000000" pitchFamily="2" charset="-122"/>
            </a:endParaRPr>
          </a:p>
        </p:txBody>
      </p:sp>
      <p:grpSp>
        <p:nvGrpSpPr>
          <p:cNvPr id="15" name="Group 29"/>
          <p:cNvGrpSpPr/>
          <p:nvPr/>
        </p:nvGrpSpPr>
        <p:grpSpPr>
          <a:xfrm>
            <a:off x="-2009775" y="1081729"/>
            <a:ext cx="7989331" cy="4111048"/>
            <a:chOff x="0" y="730879"/>
            <a:chExt cx="10652441" cy="5479705"/>
          </a:xfrm>
        </p:grpSpPr>
        <p:grpSp>
          <p:nvGrpSpPr>
            <p:cNvPr id="17" name="Group 4"/>
            <p:cNvGrpSpPr/>
            <p:nvPr/>
          </p:nvGrpSpPr>
          <p:grpSpPr>
            <a:xfrm>
              <a:off x="0" y="730879"/>
              <a:ext cx="10652441" cy="5479705"/>
              <a:chOff x="-4093176" y="-217744"/>
              <a:chExt cx="14178398" cy="7293488"/>
            </a:xfrm>
          </p:grpSpPr>
          <p:sp>
            <p:nvSpPr>
              <p:cNvPr id="6" name="Block Arc 5"/>
              <p:cNvSpPr/>
              <p:nvPr/>
            </p:nvSpPr>
            <p:spPr>
              <a:xfrm>
                <a:off x="-4093176" y="-217744"/>
                <a:ext cx="7293488" cy="7293488"/>
              </a:xfrm>
              <a:prstGeom prst="blockArc">
                <a:avLst>
                  <a:gd name="adj1" fmla="val 18900000"/>
                  <a:gd name="adj2" fmla="val 2700000"/>
                  <a:gd name="adj3" fmla="val 296"/>
                </a:avLst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" name="Freeform 6"/>
              <p:cNvSpPr/>
              <p:nvPr/>
            </p:nvSpPr>
            <p:spPr>
              <a:xfrm>
                <a:off x="2784110" y="1261532"/>
                <a:ext cx="7301111" cy="1083733"/>
              </a:xfrm>
              <a:custGeom>
                <a:avLst/>
                <a:gdLst>
                  <a:gd name="connsiteX0" fmla="*/ 0 w 7301111"/>
                  <a:gd name="connsiteY0" fmla="*/ 0 h 1083733"/>
                  <a:gd name="connsiteX1" fmla="*/ 7301111 w 7301111"/>
                  <a:gd name="connsiteY1" fmla="*/ 0 h 1083733"/>
                  <a:gd name="connsiteX2" fmla="*/ 7301111 w 7301111"/>
                  <a:gd name="connsiteY2" fmla="*/ 1083733 h 1083733"/>
                  <a:gd name="connsiteX3" fmla="*/ 0 w 7301111"/>
                  <a:gd name="connsiteY3" fmla="*/ 1083733 h 1083733"/>
                  <a:gd name="connsiteX4" fmla="*/ 0 w 7301111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1111" h="1083733">
                    <a:moveTo>
                      <a:pt x="0" y="0"/>
                    </a:moveTo>
                    <a:lnTo>
                      <a:pt x="7301111" y="0"/>
                    </a:lnTo>
                    <a:lnTo>
                      <a:pt x="7301111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60213" tIns="142240" rIns="142240" bIns="142240" numCol="1" spcCol="1270" anchor="ctr" anchorCtr="0">
                <a:noAutofit/>
              </a:bodyPr>
              <a:lstStyle/>
              <a:p>
                <a:pPr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9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106777" y="1126066"/>
                <a:ext cx="1354666" cy="1354666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Freeform 8"/>
              <p:cNvSpPr/>
              <p:nvPr/>
            </p:nvSpPr>
            <p:spPr>
              <a:xfrm>
                <a:off x="3178048" y="2887132"/>
                <a:ext cx="6907174" cy="1083733"/>
              </a:xfrm>
              <a:custGeom>
                <a:avLst/>
                <a:gdLst>
                  <a:gd name="connsiteX0" fmla="*/ 0 w 6907174"/>
                  <a:gd name="connsiteY0" fmla="*/ 0 h 1083733"/>
                  <a:gd name="connsiteX1" fmla="*/ 6907174 w 6907174"/>
                  <a:gd name="connsiteY1" fmla="*/ 0 h 1083733"/>
                  <a:gd name="connsiteX2" fmla="*/ 6907174 w 6907174"/>
                  <a:gd name="connsiteY2" fmla="*/ 1083733 h 1083733"/>
                  <a:gd name="connsiteX3" fmla="*/ 0 w 6907174"/>
                  <a:gd name="connsiteY3" fmla="*/ 1083733 h 1083733"/>
                  <a:gd name="connsiteX4" fmla="*/ 0 w 6907174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07174" h="1083733">
                    <a:moveTo>
                      <a:pt x="0" y="0"/>
                    </a:moveTo>
                    <a:lnTo>
                      <a:pt x="6907174" y="0"/>
                    </a:lnTo>
                    <a:lnTo>
                      <a:pt x="6907174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60213" tIns="142240" rIns="142240" bIns="142240" numCol="1" spcCol="1270" anchor="ctr" anchorCtr="0">
                <a:noAutofit/>
              </a:bodyPr>
              <a:lstStyle/>
              <a:p>
                <a:pPr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9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500714" y="2751666"/>
                <a:ext cx="1354666" cy="1354666"/>
              </a:xfrm>
              <a:prstGeom prst="ellips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Freeform 10"/>
              <p:cNvSpPr/>
              <p:nvPr/>
            </p:nvSpPr>
            <p:spPr>
              <a:xfrm>
                <a:off x="2784110" y="4512732"/>
                <a:ext cx="7301111" cy="1083733"/>
              </a:xfrm>
              <a:custGeom>
                <a:avLst/>
                <a:gdLst>
                  <a:gd name="connsiteX0" fmla="*/ 0 w 7301111"/>
                  <a:gd name="connsiteY0" fmla="*/ 0 h 1083733"/>
                  <a:gd name="connsiteX1" fmla="*/ 7301111 w 7301111"/>
                  <a:gd name="connsiteY1" fmla="*/ 0 h 1083733"/>
                  <a:gd name="connsiteX2" fmla="*/ 7301111 w 7301111"/>
                  <a:gd name="connsiteY2" fmla="*/ 1083733 h 1083733"/>
                  <a:gd name="connsiteX3" fmla="*/ 0 w 7301111"/>
                  <a:gd name="connsiteY3" fmla="*/ 1083733 h 1083733"/>
                  <a:gd name="connsiteX4" fmla="*/ 0 w 7301111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1111" h="1083733">
                    <a:moveTo>
                      <a:pt x="0" y="0"/>
                    </a:moveTo>
                    <a:lnTo>
                      <a:pt x="7301111" y="0"/>
                    </a:lnTo>
                    <a:lnTo>
                      <a:pt x="7301111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60213" tIns="142240" rIns="142240" bIns="142240" numCol="1" spcCol="1270" anchor="ctr" anchorCtr="0">
                <a:noAutofit/>
              </a:bodyPr>
              <a:lstStyle/>
              <a:p>
                <a:pPr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9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106777" y="4377266"/>
                <a:ext cx="1354666" cy="1354666"/>
              </a:xfrm>
              <a:prstGeom prst="ellips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9" name="TextBox 18"/>
            <p:cNvSpPr txBox="1"/>
            <p:nvPr/>
          </p:nvSpPr>
          <p:spPr>
            <a:xfrm>
              <a:off x="4826963" y="1989284"/>
              <a:ext cx="626667" cy="492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36605" y="3214800"/>
              <a:ext cx="626667" cy="492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40635" y="4431956"/>
              <a:ext cx="626667" cy="492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156946" y="1898910"/>
              <a:ext cx="4461925" cy="6974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 dirty="0" smtClean="0">
                  <a:latin typeface="+mj-lt"/>
                </a:rPr>
                <a:t>phi công, phi đội</a:t>
              </a:r>
              <a:endParaRPr lang="en-GB" sz="2800" dirty="0">
                <a:solidFill>
                  <a:schemeClr val="bg2"/>
                </a:solidFill>
                <a:latin typeface="+mj-lt"/>
                <a:ea typeface="微软雅黑" pitchFamily="34" charset="-122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81192" y="3089308"/>
              <a:ext cx="4461925" cy="6974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 dirty="0" smtClean="0">
                  <a:latin typeface="+mj-lt"/>
                </a:rPr>
                <a:t>phi pháp, phi nghĩa</a:t>
              </a:r>
              <a:endParaRPr lang="en-GB" sz="2800" dirty="0">
                <a:solidFill>
                  <a:schemeClr val="bg2"/>
                </a:solidFill>
                <a:latin typeface="+mj-lt"/>
                <a:ea typeface="微软雅黑" pitchFamily="34" charset="-122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156946" y="4341584"/>
              <a:ext cx="4461925" cy="6974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 dirty="0" smtClean="0">
                  <a:latin typeface="+mj-lt"/>
                </a:rPr>
                <a:t>cung phi, vương phi</a:t>
              </a:r>
              <a:endParaRPr lang="en-US" sz="2800" dirty="0">
                <a:latin typeface="+mj-lt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219809" y="2799487"/>
            <a:ext cx="1213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Phi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77108" y="414574"/>
            <a:ext cx="64095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hân biệt nghĩa của các yếu tố Hán Việt đồng âm trong các từ sau</a:t>
            </a:r>
            <a:r>
              <a:rPr lang="en-US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76999" y="1926851"/>
            <a:ext cx="190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Bay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96049" y="2860301"/>
            <a:ext cx="190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15099" y="3708026"/>
            <a:ext cx="190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vua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026019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6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03719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03719"/>
  <p:tag name="MH_LIBRARY" val="GRAPHIC"/>
  <p:tag name="MH_TYPE" val="SubTitle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03719"/>
  <p:tag name="MH_LIBRARY" val="GRAPHIC"/>
  <p:tag name="MH_TYPE" val="SubTitle"/>
  <p:tag name="MH_ORDER" val="3"/>
</p:tagLst>
</file>

<file path=ppt/theme/theme1.xml><?xml version="1.0" encoding="utf-8"?>
<a:theme xmlns:a="http://schemas.openxmlformats.org/drawingml/2006/main" name="Office 主题​​">
  <a:themeElements>
    <a:clrScheme name="模块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1212</TotalTime>
  <Words>1266</Words>
  <Application>Microsoft Office PowerPoint</Application>
  <PresentationFormat>Custom</PresentationFormat>
  <Paragraphs>244</Paragraphs>
  <Slides>31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63</dc:title>
  <dc:creator>Administrator</dc:creator>
  <cp:lastModifiedBy>Dao</cp:lastModifiedBy>
  <cp:revision>272</cp:revision>
  <dcterms:created xsi:type="dcterms:W3CDTF">2017-06-22T11:55:54Z</dcterms:created>
  <dcterms:modified xsi:type="dcterms:W3CDTF">2021-10-05T09:34:17Z</dcterms:modified>
</cp:coreProperties>
</file>